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58" r:id="rId5"/>
    <p:sldId id="320" r:id="rId6"/>
    <p:sldId id="324" r:id="rId7"/>
    <p:sldId id="321" r:id="rId8"/>
    <p:sldId id="322" r:id="rId9"/>
    <p:sldId id="323" r:id="rId10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Browning" initials="AB" lastIdx="19" clrIdx="0">
    <p:extLst>
      <p:ext uri="{19B8F6BF-5375-455C-9EA6-DF929625EA0E}">
        <p15:presenceInfo xmlns:p15="http://schemas.microsoft.com/office/powerpoint/2012/main" userId="S::Amy.Browning@tceq.texas.gov::b99a2bd6-01f1-41c1-9b30-7757f99fa000" providerId="AD"/>
      </p:ext>
    </p:extLst>
  </p:cmAuthor>
  <p:cmAuthor id="2" name="Kim Strong" initials="KS" lastIdx="4" clrIdx="1">
    <p:extLst>
      <p:ext uri="{19B8F6BF-5375-455C-9EA6-DF929625EA0E}">
        <p15:presenceInfo xmlns:p15="http://schemas.microsoft.com/office/powerpoint/2012/main" userId="S::Kim.Strong@tceq.texas.gov::ab407795-b34f-4e58-9c85-667656024ef5" providerId="AD"/>
      </p:ext>
    </p:extLst>
  </p:cmAuthor>
  <p:cmAuthor id="3" name="James Nolan" initials="JN" lastIdx="13" clrIdx="2">
    <p:extLst>
      <p:ext uri="{19B8F6BF-5375-455C-9EA6-DF929625EA0E}">
        <p15:presenceInfo xmlns:p15="http://schemas.microsoft.com/office/powerpoint/2012/main" userId="S::James.Nolan@tceq.texas.gov::67029160-d8ff-4116-8285-c6f857f8a571" providerId="AD"/>
      </p:ext>
    </p:extLst>
  </p:cmAuthor>
  <p:cmAuthor id="4" name="Laurie Barker" initials="LB" lastIdx="2" clrIdx="3">
    <p:extLst>
      <p:ext uri="{19B8F6BF-5375-455C-9EA6-DF929625EA0E}">
        <p15:presenceInfo xmlns:p15="http://schemas.microsoft.com/office/powerpoint/2012/main" userId="S::Laurie.Barker@tceq.texas.gov::109cbd57-8374-4944-8c02-d04a58dd28fd" providerId="AD"/>
      </p:ext>
    </p:extLst>
  </p:cmAuthor>
  <p:cmAuthor id="5" name="Beryl Thatcher" initials="BT" lastIdx="11" clrIdx="4">
    <p:extLst>
      <p:ext uri="{19B8F6BF-5375-455C-9EA6-DF929625EA0E}">
        <p15:presenceInfo xmlns:p15="http://schemas.microsoft.com/office/powerpoint/2012/main" userId="S::Beryl.Thatcher@tceq.texas.gov::85021482-ccf6-4fac-8fac-fd67e7ec18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87E"/>
    <a:srgbClr val="0090BA"/>
    <a:srgbClr val="0875C8"/>
    <a:srgbClr val="79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0012" autoAdjust="0"/>
  </p:normalViewPr>
  <p:slideViewPr>
    <p:cSldViewPr snapToGrid="0">
      <p:cViewPr varScale="1">
        <p:scale>
          <a:sx n="102" d="100"/>
          <a:sy n="102" d="100"/>
        </p:scale>
        <p:origin x="642" y="114"/>
      </p:cViewPr>
      <p:guideLst/>
    </p:cSldViewPr>
  </p:slideViewPr>
  <p:outlineViewPr>
    <p:cViewPr>
      <p:scale>
        <a:sx n="33" d="100"/>
        <a:sy n="33" d="100"/>
      </p:scale>
      <p:origin x="0" y="-134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1305D7-A2E9-4C78-B9DD-29F9BA3AC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B7112-0B26-4855-AD75-A7E4C5CEAA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3F0FEE3F-7797-45C0-BA71-408A025C5600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7D4D5-F84A-4745-9724-D0E8B2C182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8274A-4A18-483D-B260-32E2854E4E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0C6F398D-412D-47D5-838E-FDCA2E946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5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908157C1-8A6C-4321-846D-B358E31D509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CFF5D64E-FCB6-4D4F-B94C-7AD7D485F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4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2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1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2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C66E3-5EDE-486C-933E-98B06E87A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9"/>
          <a:stretch/>
        </p:blipFill>
        <p:spPr>
          <a:xfrm>
            <a:off x="0" y="0"/>
            <a:ext cx="12206352" cy="3243532"/>
          </a:xfrm>
          <a:prstGeom prst="rect">
            <a:avLst/>
          </a:prstGeom>
        </p:spPr>
      </p:pic>
      <p:pic>
        <p:nvPicPr>
          <p:cNvPr id="4" name="Picture 3" descr="TCEQ Logo">
            <a:extLst>
              <a:ext uri="{FF2B5EF4-FFF2-40B4-BE49-F238E27FC236}">
                <a16:creationId xmlns:a16="http://schemas.microsoft.com/office/drawing/2014/main" id="{71A7D89F-DF7E-46C5-83B2-6D7D9701B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6" y="219912"/>
            <a:ext cx="2730887" cy="2697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1895B-CC16-44E6-A9AB-1E9A58327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40"/>
            <a:ext cx="12192000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6AAD87-0183-4A1D-8160-1FC035ED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" y="3674007"/>
            <a:ext cx="11346115" cy="186730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94393A-65E1-461B-AFD0-9A58C082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7" y="5719313"/>
            <a:ext cx="11346115" cy="91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813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33E5-D8CF-4D19-9373-D1AD6960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6" y="367213"/>
            <a:ext cx="11362113" cy="1830864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96F26-9606-450F-953D-7EB55415C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; Title Hidden Abo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409276-DC6E-4905-9F7D-8884FD510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0816B-33DD-44F5-A8E5-F53036DE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78" y="-14486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1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E57A-7CDC-4198-A88C-0C63F55A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46" y="703385"/>
            <a:ext cx="10920046" cy="2174908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F6EB-2AA7-427E-826F-1F28813EB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45" y="3155894"/>
            <a:ext cx="10920045" cy="2456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276FA0-5536-49A6-AA9F-F00C6B189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E9CF-CA45-4E03-B725-E3619085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0946"/>
            <a:ext cx="1096107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361C-1846-4ED7-B0F1-0BE490AA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81796"/>
            <a:ext cx="10961077" cy="3329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0A5FD0-1494-4E67-B85C-73EA45E15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3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81" y="651265"/>
            <a:ext cx="11349640" cy="81496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AA510-3005-4AE1-AC26-C6AA1DED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18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C7642-EFA0-4D81-9C5A-64ECA8E00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81" y="2680926"/>
            <a:ext cx="5576396" cy="35258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0E5AA-45B8-48F7-A622-F812EEF6D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E5416-7E74-4139-A8DF-3655128A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698511"/>
            <a:ext cx="5598620" cy="3525809"/>
          </a:xfrm>
          <a:prstGeom prst="rect">
            <a:avLst/>
          </a:prstGeo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525EE8-3E67-4FEE-AD68-7D474D12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681037"/>
            <a:ext cx="10972799" cy="9543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A0DCFB6-7788-416B-9946-CC917D72C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185" y="1825625"/>
            <a:ext cx="5181600" cy="4610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2F6ED06-18CA-4425-AB97-BF34FD410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9769" y="1825625"/>
            <a:ext cx="5181600" cy="4610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525EE8-3E67-4FEE-AD68-7D474D12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A34A-12AA-40E1-9B7A-9009907B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724891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4512A-3321-4947-AC15-9859C3C2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0215"/>
            <a:ext cx="3932237" cy="3751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D3D-59BC-455A-9C3B-9A44B1D8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50398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7387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3A48D-AABB-4E72-9976-041FAC675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EB22-CCB0-4AB6-89CB-D27CF2EC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668215"/>
            <a:ext cx="4156563" cy="1299811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B4825-4F80-4F5E-B945-48B67526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62" y="2064751"/>
            <a:ext cx="4156563" cy="3804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473F4-60B1-4F2B-9806-C3C502ECE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215"/>
            <a:ext cx="6393350" cy="5192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C3F8C-CD9D-4409-A897-8924A291D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79" r:id="rId3"/>
    <p:sldLayoutId id="2147483673" r:id="rId4"/>
    <p:sldLayoutId id="2147483674" r:id="rId5"/>
    <p:sldLayoutId id="2147483677" r:id="rId6"/>
    <p:sldLayoutId id="2147483683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elanie.nelon@tceq.texas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eq.texas.gov/permitting/air/getupdate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eq.texas.gov/permitting/air/getupdates.html" TargetMode="External"/><Relationship Id="rId2" Type="http://schemas.openxmlformats.org/officeDocument/2006/relationships/hyperlink" Target="mailto:melanie.nelon@tceq.texas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906F-DC8A-4937-8E3E-5AB31C62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42" y="4087893"/>
            <a:ext cx="11346115" cy="1867303"/>
          </a:xfrm>
        </p:spPr>
        <p:txBody>
          <a:bodyPr lIns="91440" tIns="45720" rIns="91440" bIns="45720" anchor="ctr" anchorCtr="0"/>
          <a:lstStyle/>
          <a:p>
            <a:pPr algn="ctr"/>
            <a:r>
              <a:rPr lang="en-US" dirty="0">
                <a:cs typeface="Arial"/>
              </a:rPr>
              <a:t>Stakeholder Meeting for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Proposed Amendment to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Concrete Batch Plant Standard Permit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4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57E5-8DBC-4DF4-96FA-C296C378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Comments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7A702-5C3F-4863-9809-483F70DA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</a:t>
            </a:r>
            <a:r>
              <a:rPr lang="en-US" dirty="0">
                <a:hlinkClick r:id="rId3"/>
              </a:rPr>
              <a:t>melanie.nelon@tceq.texas.gov </a:t>
            </a:r>
            <a:endParaRPr lang="en-US" dirty="0"/>
          </a:p>
          <a:p>
            <a:endParaRPr lang="en-US" dirty="0"/>
          </a:p>
          <a:p>
            <a:r>
              <a:rPr lang="en-US" dirty="0"/>
              <a:t>Deadline is November 30</a:t>
            </a:r>
          </a:p>
        </p:txBody>
      </p:sp>
    </p:spTree>
    <p:extLst>
      <p:ext uri="{BB962C8B-B14F-4D97-AF65-F5344CB8AC3E}">
        <p14:creationId xmlns:p14="http://schemas.microsoft.com/office/powerpoint/2010/main" val="189952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57E5-8DBC-4DF4-96FA-C296C378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Comments after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7A702-5C3F-4863-9809-483F70DA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Notice of proposal will be published in the </a:t>
            </a:r>
            <a:r>
              <a:rPr lang="en-US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Texas Register 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and newspapers</a:t>
            </a: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Submit formal comments on the proposed amendment in writing or by attending the public meeting.</a:t>
            </a:r>
          </a:p>
          <a:p>
            <a:pPr algn="l"/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2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57E5-8DBC-4DF4-96FA-C296C378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Updates for Air Permitting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7A702-5C3F-4863-9809-483F70DA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https://www.tceq.texas.gov/permitting/air/getupdates.html</a:t>
            </a:r>
            <a:endParaRPr lang="en-US" dirty="0"/>
          </a:p>
          <a:p>
            <a:r>
              <a:rPr lang="en-US" dirty="0"/>
              <a:t>Click “Sign up for updates”</a:t>
            </a:r>
          </a:p>
          <a:p>
            <a:r>
              <a:rPr lang="en-US" dirty="0"/>
              <a:t>Select “email” or “text”</a:t>
            </a:r>
          </a:p>
          <a:p>
            <a:r>
              <a:rPr lang="en-US" dirty="0"/>
              <a:t>Enter email or phone number</a:t>
            </a:r>
          </a:p>
          <a:p>
            <a:r>
              <a:rPr lang="en-US" dirty="0"/>
              <a:t>Select “Air Permitting” and “New Source Review Announcements”</a:t>
            </a:r>
          </a:p>
        </p:txBody>
      </p:sp>
    </p:spTree>
    <p:extLst>
      <p:ext uri="{BB962C8B-B14F-4D97-AF65-F5344CB8AC3E}">
        <p14:creationId xmlns:p14="http://schemas.microsoft.com/office/powerpoint/2010/main" val="323221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57E5-8DBC-4DF4-96FA-C296C378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Concrete Batch Plant Standard Permit Webpage</a:t>
            </a:r>
          </a:p>
        </p:txBody>
      </p:sp>
      <p:pic>
        <p:nvPicPr>
          <p:cNvPr id="7" name="Content Placeholder 6" descr="QR Code 2023 Amendment to CBPSP webpage.">
            <a:extLst>
              <a:ext uri="{FF2B5EF4-FFF2-40B4-BE49-F238E27FC236}">
                <a16:creationId xmlns:a16="http://schemas.microsoft.com/office/drawing/2014/main" id="{603F6A5E-D11C-4D8A-BC62-72221DEDE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3" y="2136808"/>
            <a:ext cx="4436720" cy="4436720"/>
          </a:xfrm>
        </p:spPr>
      </p:pic>
    </p:spTree>
    <p:extLst>
      <p:ext uri="{BB962C8B-B14F-4D97-AF65-F5344CB8AC3E}">
        <p14:creationId xmlns:p14="http://schemas.microsoft.com/office/powerpoint/2010/main" val="107819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D2B2-4929-44AB-B8E4-BE9D4553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2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800" b="1" kern="1400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400" spc="2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Participar</a:t>
            </a:r>
            <a:endParaRPr lang="en-US" sz="4800" b="1" kern="1400" spc="25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879F9-A209-4111-9809-77B787235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7044"/>
            <a:ext cx="10961077" cy="456001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514350" algn="l"/>
              </a:tabLst>
            </a:pPr>
            <a:r>
              <a:rPr lang="es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Someter comentarios informales antes del 30 de noviembre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tabLst>
                <a:tab pos="228600" algn="l"/>
                <a:tab pos="514350" algn="l"/>
              </a:tabLst>
            </a:pPr>
            <a:r>
              <a:rPr lang="es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Correo electrónico </a:t>
            </a:r>
            <a:r>
              <a:rPr lang="es-US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melanie.nelon@tceq.texas.gov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514350" algn="l"/>
              </a:tabLst>
            </a:pPr>
            <a:r>
              <a:rPr lang="es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Suscríbase a las actualizaciones por correo electrónico de los permisos de aire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tabLst>
                <a:tab pos="228600" algn="l"/>
                <a:tab pos="514350" algn="l"/>
              </a:tabLst>
            </a:pPr>
            <a:r>
              <a:rPr lang="es-US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https://www.tceq.texas.gov/permitting/air/getupdates.html</a:t>
            </a:r>
            <a:endParaRPr lang="en-US" sz="2000" u="sng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tabLst>
                <a:tab pos="228600" algn="l"/>
                <a:tab pos="514350" algn="l"/>
              </a:tabLst>
            </a:pPr>
            <a:endParaRPr lang="en-US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tabLst>
                <a:tab pos="228600" algn="l"/>
                <a:tab pos="514350" algn="l"/>
              </a:tabLst>
            </a:pPr>
            <a:r>
              <a:rPr lang="es-ES" sz="2400" dirty="0"/>
              <a:t>Actualización de la página web del permiso estándar para Plantas Mezcladoras de Concreto</a:t>
            </a:r>
            <a:endParaRPr lang="en-US" sz="2400" dirty="0"/>
          </a:p>
        </p:txBody>
      </p:sp>
      <p:pic>
        <p:nvPicPr>
          <p:cNvPr id="4" name="Picture 3" descr="QR Code 2023 Amendment to CBPSP webpage.">
            <a:extLst>
              <a:ext uri="{FF2B5EF4-FFF2-40B4-BE49-F238E27FC236}">
                <a16:creationId xmlns:a16="http://schemas.microsoft.com/office/drawing/2014/main" id="{3E70F3BA-7C4C-4908-83EE-B268245F2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311" y="5043997"/>
            <a:ext cx="1455533" cy="14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00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43032F23-8A8A-414A-BB12-6F55226F491C}" vid="{31A4273F-DE06-43CA-AAE0-B29F183E0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953dfc-23f3-41e5-be1d-83837d572b5f">
      <Value>88</Value>
      <Value>23</Value>
      <Value>8</Value>
    </TaxCatchAll>
    <TaxKeywordTaxHTField xmlns="4c953dfc-23f3-41e5-be1d-83837d572b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stakeholder meeting</TermName>
          <TermId xmlns="http://schemas.microsoft.com/office/infopath/2007/PartnerControls">11111111-1111-1111-1111-111111111111</TermId>
        </TermInfo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11111111-1111-1111-1111-111111111111</TermId>
        </TermInfo>
        <TermInfo xmlns="http://schemas.microsoft.com/office/infopath/2007/PartnerControls">
          <TermName xmlns="http://schemas.microsoft.com/office/infopath/2007/PartnerControls">concrete batch plants</TermName>
          <TermId xmlns="http://schemas.microsoft.com/office/infopath/2007/PartnerControls">11111111-1111-1111-1111-111111111111</TermId>
        </TermInfo>
        <TermInfo xmlns="http://schemas.microsoft.com/office/infopath/2007/PartnerControls">
          <TermName xmlns="http://schemas.microsoft.com/office/infopath/2007/PartnerControls">proposed standard permit</TermName>
          <TermId xmlns="http://schemas.microsoft.com/office/infopath/2007/PartnerControls">11111111-1111-1111-1111-111111111111</TermId>
        </TermInfo>
      </Terms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BAC2E56DB7549B7EC9C000838CACF" ma:contentTypeVersion="2" ma:contentTypeDescription="Create a new document." ma:contentTypeScope="" ma:versionID="d5090e04edcc5cb86ca78aebc9d8fef2">
  <xsd:schema xmlns:xsd="http://www.w3.org/2001/XMLSchema" xmlns:xs="http://www.w3.org/2001/XMLSchema" xmlns:p="http://schemas.microsoft.com/office/2006/metadata/properties" xmlns:ns2="4c953dfc-23f3-41e5-be1d-83837d572b5f" xmlns:ns3="bfda58fa-4222-4e76-97aa-2e4b0292796e" targetNamespace="http://schemas.microsoft.com/office/2006/metadata/properties" ma:root="true" ma:fieldsID="33c11696a0c89e6abcb9025359742f75" ns2:_="" ns3:_="">
    <xsd:import namespace="4c953dfc-23f3-41e5-be1d-83837d572b5f"/>
    <xsd:import namespace="bfda58fa-4222-4e76-97aa-2e4b0292796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53dfc-23f3-41e5-be1d-83837d572b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3ebfdf6-e692-409e-8348-f8a40660d057}" ma:internalName="TaxCatchAll" ma:showField="CatchAllData" ma:web="4c953dfc-23f3-41e5-be1d-83837d572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3ebfdf6-e692-409e-8348-f8a40660d057}" ma:internalName="TaxCatchAllLabel" ma:readOnly="true" ma:showField="CatchAllDataLabel" ma:web="4c953dfc-23f3-41e5-be1d-83837d572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a58fa-4222-4e76-97aa-2e4b02927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4B08D3-B950-4FEF-81FA-7DB02828D84E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c953dfc-23f3-41e5-be1d-83837d572b5f"/>
    <ds:schemaRef ds:uri="http://schemas.microsoft.com/office/infopath/2007/PartnerControls"/>
    <ds:schemaRef ds:uri="http://purl.org/dc/terms/"/>
    <ds:schemaRef ds:uri="bfda58fa-4222-4e76-97aa-2e4b0292796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F507FE-DEA3-4514-BCF1-34356F2DA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953dfc-23f3-41e5-be1d-83837d572b5f"/>
    <ds:schemaRef ds:uri="bfda58fa-4222-4e76-97aa-2e4b02927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1C5993-A67B-4922-BEAF-51CC6615E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TCEQ-crosshatch green-light</Template>
  <TotalTime>14953</TotalTime>
  <Words>191</Words>
  <Application>Microsoft Office PowerPoint</Application>
  <PresentationFormat>Widescreen</PresentationFormat>
  <Paragraphs>29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Custom Design</vt:lpstr>
      <vt:lpstr>Stakeholder Meeting for  Proposed Amendment to  Concrete Batch Plant Standard Permit</vt:lpstr>
      <vt:lpstr>Informal Comments </vt:lpstr>
      <vt:lpstr>Formal Comments after Proposal</vt:lpstr>
      <vt:lpstr>Email Updates for Air Permitting</vt:lpstr>
      <vt:lpstr>Updates to Concrete Batch Plant Standard Permit Webpage</vt:lpstr>
      <vt:lpstr>Cómo Participar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 Meeting for </dc:title>
  <dc:creator>TCEQ</dc:creator>
  <cp:keywords>stakeholder meeting ; presentation ; concrete batch plants ; proposed standard permit</cp:keywords>
  <cp:lastModifiedBy>Traci Spencer</cp:lastModifiedBy>
  <cp:revision>142</cp:revision>
  <cp:lastPrinted>2022-05-09T18:58:00Z</cp:lastPrinted>
  <dcterms:created xsi:type="dcterms:W3CDTF">2021-03-05T18:08:18Z</dcterms:created>
  <dcterms:modified xsi:type="dcterms:W3CDTF">2022-11-10T20:00:46Z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0x010100625BAC2E56DB7549B7EC9C000838CACF</vt:lpwstr>
  </property>
  <property fmtid="{D5CDD505-2E9C-101B-9397-08002B2CF9AE}" pid="3" name="TaxKeyword">
    <vt:lpwstr>88;#presentation|79d8e413-1cc8-498f-81fe-5396f6ecc37a;#23;#template|f94b7756-8fd5-4978-ba93-6efeac15ca50;#8;#Air Quality Division|495c6654-e036-4bbd-88c8-309b8c7c8ad7</vt:lpwstr>
  </property>
</Properties>
</file>