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14"/>
  </p:notesMasterIdLst>
  <p:sldIdLst>
    <p:sldId id="290" r:id="rId3"/>
    <p:sldId id="307" r:id="rId4"/>
    <p:sldId id="306" r:id="rId5"/>
    <p:sldId id="305" r:id="rId6"/>
    <p:sldId id="309" r:id="rId7"/>
    <p:sldId id="312" r:id="rId8"/>
    <p:sldId id="314" r:id="rId9"/>
    <p:sldId id="315" r:id="rId10"/>
    <p:sldId id="313" r:id="rId11"/>
    <p:sldId id="304" r:id="rId12"/>
    <p:sldId id="311" r:id="rId13"/>
  </p:sldIdLst>
  <p:sldSz cx="12188825" cy="6858000"/>
  <p:notesSz cx="7010400" cy="9296400"/>
  <p:embeddedFontLst>
    <p:embeddedFont>
      <p:font typeface="Tahoma" panose="020B0604030504040204" pitchFamily="3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78" autoAdjust="0"/>
  </p:normalViewPr>
  <p:slideViewPr>
    <p:cSldViewPr snapToGrid="0">
      <p:cViewPr varScale="1">
        <p:scale>
          <a:sx n="94" d="100"/>
          <a:sy n="94" d="100"/>
        </p:scale>
        <p:origin x="75" y="23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7" name="Google Shape;3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9073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F770FE22-6482-D9FD-4833-237546179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CCE7D5E6-39B1-D71B-A9AB-79E0B0A432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193047CD-57A1-B091-5FD8-983589066D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7741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069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FBEDB184-4F60-B8B8-CBD3-F1CE77288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4001D4DB-4EA1-92D7-F87B-A2B824FB3B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5E3C568F-2076-15F6-E609-48411FB6AC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02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4C58F9B5-D326-195A-BB12-F84A9DF05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881AEF8E-9921-C0F8-3224-EBD5434E6C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3BF251B6-1398-788D-365B-74635B6B5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38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69116681-4227-6A70-34E8-662B0E8E3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1F334AB0-63FF-D7BF-255D-9C2186ED34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2C028EF6-DAF0-8C97-B6D6-DCEC538E4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53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AEAE2199-8CCF-4900-718C-69E4C15E3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95FE6081-0576-8879-0127-4B21795912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52C4A810-DC70-93DD-B420-28BB3E82FE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26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9DF2D1B4-1D93-BCC6-1AFC-BF20D3C23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C0193083-57EA-30DC-85A1-45D502F468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9F4F6EDF-2E0C-3206-7E43-4F13A45E8F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1210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24F8E07A-0DF0-03E1-1738-4D29FB06F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E2793853-0B1B-DCBD-127B-0D544DB435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FADF7CEB-0369-01CC-FCD7-CD4F849227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6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C77BEA34-2D57-110B-57DB-2BC8BCC6F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DBAAF24A-31A9-96DA-1D20-E66B8CD5E3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7BF29383-0CBE-74D6-D530-FB966AB884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0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>
          <a:extLst>
            <a:ext uri="{FF2B5EF4-FFF2-40B4-BE49-F238E27FC236}">
              <a16:creationId xmlns:a16="http://schemas.microsoft.com/office/drawing/2014/main" id="{EB762536-955C-D16D-772E-96F004257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>
            <a:extLst>
              <a:ext uri="{FF2B5EF4-FFF2-40B4-BE49-F238E27FC236}">
                <a16:creationId xmlns:a16="http://schemas.microsoft.com/office/drawing/2014/main" id="{1FB02691-D39E-BA60-B9FB-EBF430B8CE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2" name="Google Shape;322;p6:notes">
            <a:extLst>
              <a:ext uri="{FF2B5EF4-FFF2-40B4-BE49-F238E27FC236}">
                <a16:creationId xmlns:a16="http://schemas.microsoft.com/office/drawing/2014/main" id="{EF7BD392-9320-CED6-7C78-A35DC65341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49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">
  <p:cSld name="Sommair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78245" y="403203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478245" y="1808165"/>
            <a:ext cx="10559416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799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16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graphiques_Fond_1">
  <p:cSld name="Titre et graphiques_Fond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/>
          <p:nvPr/>
        </p:nvSpPr>
        <p:spPr>
          <a:xfrm>
            <a:off x="0" y="1234018"/>
            <a:ext cx="12188825" cy="478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478245" y="403201"/>
            <a:ext cx="10798538" cy="83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2"/>
          </p:nvPr>
        </p:nvSpPr>
        <p:spPr>
          <a:xfrm>
            <a:off x="912046" y="4654800"/>
            <a:ext cx="287925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>
            <a:spLocks noGrp="1"/>
          </p:cNvSpPr>
          <p:nvPr>
            <p:ph type="chart" idx="3"/>
          </p:nvPr>
        </p:nvSpPr>
        <p:spPr>
          <a:xfrm>
            <a:off x="912046" y="2260800"/>
            <a:ext cx="287925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4"/>
          </p:nvPr>
        </p:nvSpPr>
        <p:spPr>
          <a:xfrm>
            <a:off x="912046" y="1808163"/>
            <a:ext cx="287925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5"/>
          </p:nvPr>
        </p:nvSpPr>
        <p:spPr>
          <a:xfrm>
            <a:off x="4654788" y="4654800"/>
            <a:ext cx="287925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5" name="Google Shape;155;p21"/>
          <p:cNvSpPr>
            <a:spLocks noGrp="1"/>
          </p:cNvSpPr>
          <p:nvPr>
            <p:ph type="chart" idx="6"/>
          </p:nvPr>
        </p:nvSpPr>
        <p:spPr>
          <a:xfrm>
            <a:off x="4654788" y="2260800"/>
            <a:ext cx="287925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7"/>
          </p:nvPr>
        </p:nvSpPr>
        <p:spPr>
          <a:xfrm>
            <a:off x="4654788" y="1808163"/>
            <a:ext cx="287925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body" idx="8"/>
          </p:nvPr>
        </p:nvSpPr>
        <p:spPr>
          <a:xfrm>
            <a:off x="8397530" y="4654800"/>
            <a:ext cx="287925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>
            <a:spLocks noGrp="1"/>
          </p:cNvSpPr>
          <p:nvPr>
            <p:ph type="chart" idx="9"/>
          </p:nvPr>
        </p:nvSpPr>
        <p:spPr>
          <a:xfrm>
            <a:off x="8397530" y="2260800"/>
            <a:ext cx="287925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13"/>
          </p:nvPr>
        </p:nvSpPr>
        <p:spPr>
          <a:xfrm>
            <a:off x="8397530" y="1808163"/>
            <a:ext cx="287925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graphiques_Fond_2">
  <p:cSld name="Titre et graphiques_Fond_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/>
          <p:nvPr/>
        </p:nvSpPr>
        <p:spPr>
          <a:xfrm>
            <a:off x="0" y="1234018"/>
            <a:ext cx="12188825" cy="4787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478245" y="403201"/>
            <a:ext cx="10559416" cy="83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body" idx="2"/>
          </p:nvPr>
        </p:nvSpPr>
        <p:spPr>
          <a:xfrm>
            <a:off x="912046" y="4654800"/>
            <a:ext cx="287925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>
            <a:spLocks noGrp="1"/>
          </p:cNvSpPr>
          <p:nvPr>
            <p:ph type="chart" idx="3"/>
          </p:nvPr>
        </p:nvSpPr>
        <p:spPr>
          <a:xfrm>
            <a:off x="912046" y="2260800"/>
            <a:ext cx="287925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4"/>
          </p:nvPr>
        </p:nvSpPr>
        <p:spPr>
          <a:xfrm>
            <a:off x="912046" y="1808163"/>
            <a:ext cx="287925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5"/>
          </p:nvPr>
        </p:nvSpPr>
        <p:spPr>
          <a:xfrm>
            <a:off x="4654788" y="4654800"/>
            <a:ext cx="287925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>
            <a:spLocks noGrp="1"/>
          </p:cNvSpPr>
          <p:nvPr>
            <p:ph type="chart" idx="6"/>
          </p:nvPr>
        </p:nvSpPr>
        <p:spPr>
          <a:xfrm>
            <a:off x="4654788" y="2260800"/>
            <a:ext cx="287925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7"/>
          </p:nvPr>
        </p:nvSpPr>
        <p:spPr>
          <a:xfrm>
            <a:off x="4654788" y="1808163"/>
            <a:ext cx="287925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body" idx="8"/>
          </p:nvPr>
        </p:nvSpPr>
        <p:spPr>
          <a:xfrm>
            <a:off x="8397530" y="4654800"/>
            <a:ext cx="287925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73" name="Google Shape;173;p22"/>
          <p:cNvSpPr>
            <a:spLocks noGrp="1"/>
          </p:cNvSpPr>
          <p:nvPr>
            <p:ph type="chart" idx="9"/>
          </p:nvPr>
        </p:nvSpPr>
        <p:spPr>
          <a:xfrm>
            <a:off x="8397530" y="2260800"/>
            <a:ext cx="2879250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13"/>
          </p:nvPr>
        </p:nvSpPr>
        <p:spPr>
          <a:xfrm>
            <a:off x="8397530" y="1808163"/>
            <a:ext cx="287925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graphiques_Fond_3">
  <p:cSld name="Titre et graphiques_Fond_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/>
          <p:nvPr/>
        </p:nvSpPr>
        <p:spPr>
          <a:xfrm>
            <a:off x="0" y="1234018"/>
            <a:ext cx="12188825" cy="478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3"/>
          <p:cNvSpPr/>
          <p:nvPr/>
        </p:nvSpPr>
        <p:spPr>
          <a:xfrm>
            <a:off x="0" y="1234018"/>
            <a:ext cx="12188825" cy="478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3"/>
          <p:cNvSpPr txBox="1">
            <a:spLocks noGrp="1"/>
          </p:cNvSpPr>
          <p:nvPr>
            <p:ph type="body" idx="1"/>
          </p:nvPr>
        </p:nvSpPr>
        <p:spPr>
          <a:xfrm>
            <a:off x="478245" y="403201"/>
            <a:ext cx="10559416" cy="83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2"/>
          </p:nvPr>
        </p:nvSpPr>
        <p:spPr>
          <a:xfrm>
            <a:off x="1823525" y="4654800"/>
            <a:ext cx="4270888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3" name="Google Shape;183;p23"/>
          <p:cNvSpPr>
            <a:spLocks noGrp="1"/>
          </p:cNvSpPr>
          <p:nvPr>
            <p:ph type="chart" idx="3"/>
          </p:nvPr>
        </p:nvSpPr>
        <p:spPr>
          <a:xfrm>
            <a:off x="1247675" y="2232000"/>
            <a:ext cx="4750763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body" idx="4"/>
          </p:nvPr>
        </p:nvSpPr>
        <p:spPr>
          <a:xfrm>
            <a:off x="1823525" y="1808163"/>
            <a:ext cx="427088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body" idx="5"/>
          </p:nvPr>
        </p:nvSpPr>
        <p:spPr>
          <a:xfrm>
            <a:off x="6670262" y="4654800"/>
            <a:ext cx="4270888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6" name="Google Shape;186;p23"/>
          <p:cNvSpPr>
            <a:spLocks noGrp="1"/>
          </p:cNvSpPr>
          <p:nvPr>
            <p:ph type="chart" idx="6"/>
          </p:nvPr>
        </p:nvSpPr>
        <p:spPr>
          <a:xfrm>
            <a:off x="6094412" y="2232000"/>
            <a:ext cx="4750763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body" idx="7"/>
          </p:nvPr>
        </p:nvSpPr>
        <p:spPr>
          <a:xfrm>
            <a:off x="6670262" y="1808163"/>
            <a:ext cx="427088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body" idx="8"/>
          </p:nvPr>
        </p:nvSpPr>
        <p:spPr>
          <a:xfrm>
            <a:off x="0" y="5740602"/>
            <a:ext cx="4397441" cy="367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4000" tIns="72000" rIns="180000" bIns="720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graphiques_Fond_4">
  <p:cSld name="Titre et graphiques_Fond_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/>
          <p:nvPr/>
        </p:nvSpPr>
        <p:spPr>
          <a:xfrm>
            <a:off x="0" y="1234018"/>
            <a:ext cx="12188825" cy="478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4"/>
          <p:cNvSpPr txBox="1">
            <a:spLocks noGrp="1"/>
          </p:cNvSpPr>
          <p:nvPr>
            <p:ph type="body" idx="1"/>
          </p:nvPr>
        </p:nvSpPr>
        <p:spPr>
          <a:xfrm>
            <a:off x="478245" y="403201"/>
            <a:ext cx="10559416" cy="83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body" idx="2"/>
          </p:nvPr>
        </p:nvSpPr>
        <p:spPr>
          <a:xfrm>
            <a:off x="1823525" y="4654800"/>
            <a:ext cx="4270888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>
            <a:spLocks noGrp="1"/>
          </p:cNvSpPr>
          <p:nvPr>
            <p:ph type="chart" idx="3"/>
          </p:nvPr>
        </p:nvSpPr>
        <p:spPr>
          <a:xfrm>
            <a:off x="1247675" y="2232000"/>
            <a:ext cx="4750763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body" idx="4"/>
          </p:nvPr>
        </p:nvSpPr>
        <p:spPr>
          <a:xfrm>
            <a:off x="1823525" y="1808163"/>
            <a:ext cx="427088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body" idx="5"/>
          </p:nvPr>
        </p:nvSpPr>
        <p:spPr>
          <a:xfrm>
            <a:off x="6670262" y="4654800"/>
            <a:ext cx="4270888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>
            <a:spLocks noGrp="1"/>
          </p:cNvSpPr>
          <p:nvPr>
            <p:ph type="chart" idx="6"/>
          </p:nvPr>
        </p:nvSpPr>
        <p:spPr>
          <a:xfrm>
            <a:off x="6094412" y="2232000"/>
            <a:ext cx="4750763" cy="2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000" rIns="0" bIns="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body" idx="7"/>
          </p:nvPr>
        </p:nvSpPr>
        <p:spPr>
          <a:xfrm>
            <a:off x="6670262" y="1808163"/>
            <a:ext cx="427088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8"/>
          </p:nvPr>
        </p:nvSpPr>
        <p:spPr>
          <a:xfrm>
            <a:off x="0" y="5740602"/>
            <a:ext cx="4397441" cy="367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4000" tIns="72000" rIns="180000" bIns="720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, texte et tableau">
  <p:cSld name="Titre, texte et tableau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body" idx="1"/>
          </p:nvPr>
        </p:nvSpPr>
        <p:spPr>
          <a:xfrm>
            <a:off x="912050" y="1808166"/>
            <a:ext cx="10125612" cy="93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body" idx="2"/>
          </p:nvPr>
        </p:nvSpPr>
        <p:spPr>
          <a:xfrm>
            <a:off x="478245" y="403203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body" idx="3"/>
          </p:nvPr>
        </p:nvSpPr>
        <p:spPr>
          <a:xfrm>
            <a:off x="0" y="5740602"/>
            <a:ext cx="4397441" cy="367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4000" tIns="72000" rIns="180000" bIns="720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4"/>
          </p:nvPr>
        </p:nvSpPr>
        <p:spPr>
          <a:xfrm>
            <a:off x="912050" y="4834800"/>
            <a:ext cx="10125612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3" b="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5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_Fond_bleu">
  <p:cSld name="Titre et contenu_Fond_bleu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9509" y="6138333"/>
            <a:ext cx="1919316" cy="719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6"/>
          <p:cNvSpPr txBox="1">
            <a:spLocks noGrp="1"/>
          </p:cNvSpPr>
          <p:nvPr>
            <p:ph type="body" idx="1"/>
          </p:nvPr>
        </p:nvSpPr>
        <p:spPr>
          <a:xfrm>
            <a:off x="912047" y="1807634"/>
            <a:ext cx="10125612" cy="421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🞆"/>
              <a:defRPr>
                <a:solidFill>
                  <a:schemeClr val="lt1"/>
                </a:solidFill>
              </a:defRPr>
            </a:lvl3pPr>
            <a:lvl4pPr marL="1828800" lvl="3" indent="-355568" algn="l">
              <a:spcBef>
                <a:spcPts val="480"/>
              </a:spcBef>
              <a:spcAft>
                <a:spcPts val="0"/>
              </a:spcAft>
              <a:buSzPts val="2000"/>
              <a:buChar char="🞆"/>
              <a:defRPr>
                <a:solidFill>
                  <a:schemeClr val="lt1"/>
                </a:solidFill>
              </a:defRPr>
            </a:lvl4pPr>
            <a:lvl5pPr marL="2286000" lvl="4" indent="-313245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33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2"/>
          </p:nvPr>
        </p:nvSpPr>
        <p:spPr>
          <a:xfrm>
            <a:off x="478245" y="403203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>
                <a:solidFill>
                  <a:schemeClr val="accent3"/>
                </a:solidFill>
              </a:defRPr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6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2" name="Google Shape;222;p26" descr="SUEZ_BM_BLUE_B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4411" y="6309321"/>
            <a:ext cx="1487099" cy="51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27"/>
          <p:cNvCxnSpPr/>
          <p:nvPr/>
        </p:nvCxnSpPr>
        <p:spPr>
          <a:xfrm>
            <a:off x="2141509" y="1049867"/>
            <a:ext cx="9842054" cy="0"/>
          </a:xfrm>
          <a:prstGeom prst="straightConnector1">
            <a:avLst/>
          </a:prstGeom>
          <a:noFill/>
          <a:ln w="12700" cap="flat" cmpd="sng">
            <a:solidFill>
              <a:srgbClr val="39436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2121037" y="1475023"/>
            <a:ext cx="9776755" cy="338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title"/>
          </p:nvPr>
        </p:nvSpPr>
        <p:spPr>
          <a:xfrm>
            <a:off x="2121042" y="285102"/>
            <a:ext cx="9832024" cy="48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6" cap="none">
                <a:solidFill>
                  <a:srgbClr val="ACC22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body" idx="2"/>
          </p:nvPr>
        </p:nvSpPr>
        <p:spPr>
          <a:xfrm>
            <a:off x="2121040" y="742348"/>
            <a:ext cx="9786676" cy="28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99"/>
              <a:buFont typeface="Arial"/>
              <a:buNone/>
              <a:defRPr sz="2399" b="0">
                <a:solidFill>
                  <a:srgbClr val="1F1F1F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720"/>
              </a:spcBef>
              <a:spcAft>
                <a:spcPts val="0"/>
              </a:spcAft>
              <a:buSzPts val="3599"/>
              <a:buNone/>
              <a:defRPr sz="2399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720"/>
              </a:spcBef>
              <a:spcAft>
                <a:spcPts val="0"/>
              </a:spcAft>
              <a:buSzPts val="3599"/>
              <a:buNone/>
              <a:defRPr sz="2399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720"/>
              </a:spcBef>
              <a:spcAft>
                <a:spcPts val="0"/>
              </a:spcAft>
              <a:buSzPts val="2399"/>
              <a:buNone/>
              <a:defRPr sz="2399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3">
  <p:cSld name="Cover_3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body" idx="1"/>
          </p:nvPr>
        </p:nvSpPr>
        <p:spPr>
          <a:xfrm>
            <a:off x="0" y="5418000"/>
            <a:ext cx="12188825" cy="1440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152"/>
              </a:spcBef>
              <a:spcAft>
                <a:spcPts val="0"/>
              </a:spcAft>
              <a:buSzPts val="1400"/>
              <a:buNone/>
              <a:defRPr sz="133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body" idx="2"/>
          </p:nvPr>
        </p:nvSpPr>
        <p:spPr>
          <a:xfrm>
            <a:off x="6915715" y="0"/>
            <a:ext cx="5278625" cy="540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152"/>
              </a:spcBef>
              <a:spcAft>
                <a:spcPts val="0"/>
              </a:spcAft>
              <a:buSzPts val="1400"/>
              <a:buNone/>
              <a:defRPr sz="133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title"/>
          </p:nvPr>
        </p:nvSpPr>
        <p:spPr>
          <a:xfrm>
            <a:off x="478243" y="404284"/>
            <a:ext cx="10559416" cy="140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body" idx="3"/>
          </p:nvPr>
        </p:nvSpPr>
        <p:spPr>
          <a:xfrm>
            <a:off x="478245" y="2133600"/>
            <a:ext cx="1055941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4"/>
          </p:nvPr>
        </p:nvSpPr>
        <p:spPr>
          <a:xfrm>
            <a:off x="478245" y="3034800"/>
            <a:ext cx="1055941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152"/>
              </a:spcBef>
              <a:spcAft>
                <a:spcPts val="0"/>
              </a:spcAft>
              <a:buSzPts val="14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4" name="Google Shape;234;p28"/>
          <p:cNvSpPr>
            <a:spLocks noGrp="1"/>
          </p:cNvSpPr>
          <p:nvPr>
            <p:ph type="pic" idx="5"/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235" name="Google Shape;235;p28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aison Vert" type="twoObj">
  <p:cSld name="TWO_OBJEC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478243" y="404284"/>
            <a:ext cx="10559416" cy="140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body" idx="1"/>
          </p:nvPr>
        </p:nvSpPr>
        <p:spPr>
          <a:xfrm>
            <a:off x="609441" y="1600203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199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6">
                <a:solidFill>
                  <a:schemeClr val="accent2"/>
                </a:solidFill>
              </a:defRPr>
            </a:lvl2pPr>
            <a:lvl3pPr marL="1371600" lvl="2" indent="-457104" algn="l">
              <a:spcBef>
                <a:spcPts val="720"/>
              </a:spcBef>
              <a:spcAft>
                <a:spcPts val="0"/>
              </a:spcAft>
              <a:buSzPts val="3599"/>
              <a:buChar char="🞆"/>
              <a:defRPr sz="2399"/>
            </a:lvl3pPr>
            <a:lvl4pPr marL="1828800" lvl="3" indent="-431768" algn="l">
              <a:spcBef>
                <a:spcPts val="720"/>
              </a:spcBef>
              <a:spcAft>
                <a:spcPts val="0"/>
              </a:spcAft>
              <a:buSzPts val="3200"/>
              <a:buChar char="🞆"/>
              <a:defRPr sz="2133">
                <a:solidFill>
                  <a:schemeClr val="accent2"/>
                </a:solidFill>
              </a:defRPr>
            </a:lvl4pPr>
            <a:lvl5pPr marL="2286000" lvl="4" indent="-364045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133"/>
              <a:buChar char="●"/>
              <a:defRPr sz="2133">
                <a:solidFill>
                  <a:schemeClr val="accent2"/>
                </a:solidFill>
              </a:defRPr>
            </a:lvl5pPr>
            <a:lvl6pPr marL="2743200" lvl="5" indent="-38093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  <a:defRPr sz="2399"/>
            </a:lvl6pPr>
            <a:lvl7pPr marL="3200400" lvl="6" indent="-38093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  <a:defRPr sz="2399"/>
            </a:lvl7pPr>
            <a:lvl8pPr marL="3657600" lvl="7" indent="-38093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  <a:defRPr sz="2399"/>
            </a:lvl8pPr>
            <a:lvl9pPr marL="4114800" lvl="8" indent="-38093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  <a:defRPr sz="2399"/>
            </a:lvl9pPr>
          </a:lstStyle>
          <a:p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body" idx="2"/>
          </p:nvPr>
        </p:nvSpPr>
        <p:spPr>
          <a:xfrm>
            <a:off x="6195986" y="1600203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3199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6">
                <a:solidFill>
                  <a:schemeClr val="accent2"/>
                </a:solidFill>
              </a:defRPr>
            </a:lvl2pPr>
            <a:lvl3pPr marL="1371600" lvl="2" indent="-457104" algn="l">
              <a:spcBef>
                <a:spcPts val="720"/>
              </a:spcBef>
              <a:spcAft>
                <a:spcPts val="0"/>
              </a:spcAft>
              <a:buSzPts val="3599"/>
              <a:buChar char="🞆"/>
              <a:defRPr sz="2399"/>
            </a:lvl3pPr>
            <a:lvl4pPr marL="1828800" lvl="3" indent="-431768" algn="l">
              <a:spcBef>
                <a:spcPts val="720"/>
              </a:spcBef>
              <a:spcAft>
                <a:spcPts val="0"/>
              </a:spcAft>
              <a:buSzPts val="3200"/>
              <a:buChar char="🞆"/>
              <a:defRPr sz="2133">
                <a:solidFill>
                  <a:schemeClr val="accent2"/>
                </a:solidFill>
              </a:defRPr>
            </a:lvl4pPr>
            <a:lvl5pPr marL="2286000" lvl="4" indent="-364045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133"/>
              <a:buChar char="●"/>
              <a:defRPr sz="2133">
                <a:solidFill>
                  <a:schemeClr val="accent2"/>
                </a:solidFill>
              </a:defRPr>
            </a:lvl5pPr>
            <a:lvl6pPr marL="2743200" lvl="5" indent="-38093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  <a:defRPr sz="2399"/>
            </a:lvl6pPr>
            <a:lvl7pPr marL="3200400" lvl="6" indent="-38093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  <a:defRPr sz="2399"/>
            </a:lvl7pPr>
            <a:lvl8pPr marL="3657600" lvl="7" indent="-38093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  <a:defRPr sz="2399"/>
            </a:lvl8pPr>
            <a:lvl9pPr marL="4114800" lvl="8" indent="-38093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  <a:defRPr sz="2399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1">
  <p:cSld name="Cover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>
            <a:spLocks noGrp="1"/>
          </p:cNvSpPr>
          <p:nvPr>
            <p:ph type="title"/>
          </p:nvPr>
        </p:nvSpPr>
        <p:spPr>
          <a:xfrm>
            <a:off x="478243" y="404284"/>
            <a:ext cx="10559416" cy="140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body" idx="1"/>
          </p:nvPr>
        </p:nvSpPr>
        <p:spPr>
          <a:xfrm>
            <a:off x="478247" y="2133600"/>
            <a:ext cx="1055941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2"/>
          </p:nvPr>
        </p:nvSpPr>
        <p:spPr>
          <a:xfrm>
            <a:off x="478247" y="3034800"/>
            <a:ext cx="1055941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152"/>
              </a:spcBef>
              <a:spcAft>
                <a:spcPts val="0"/>
              </a:spcAft>
              <a:buSzPts val="14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2 colonnes">
  <p:cSld name="Sommaire 2 colonne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478245" y="403203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2"/>
          </p:nvPr>
        </p:nvSpPr>
        <p:spPr>
          <a:xfrm>
            <a:off x="478244" y="1808165"/>
            <a:ext cx="5232554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799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16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3"/>
          </p:nvPr>
        </p:nvSpPr>
        <p:spPr>
          <a:xfrm>
            <a:off x="5804451" y="1808165"/>
            <a:ext cx="5233210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799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 sz="16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text and table">
  <p:cSld name="1_Title, text and table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>
            <a:spLocks noGrp="1"/>
          </p:cNvSpPr>
          <p:nvPr>
            <p:ph type="body" idx="1"/>
          </p:nvPr>
        </p:nvSpPr>
        <p:spPr>
          <a:xfrm>
            <a:off x="478155" y="404667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51" name="Google Shape;251;p31"/>
          <p:cNvSpPr>
            <a:spLocks noGrp="1"/>
          </p:cNvSpPr>
          <p:nvPr>
            <p:ph type="pic" idx="2"/>
          </p:nvPr>
        </p:nvSpPr>
        <p:spPr>
          <a:xfrm>
            <a:off x="719429" y="1412776"/>
            <a:ext cx="1919500" cy="14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2" name="Google Shape;252;p31"/>
          <p:cNvSpPr>
            <a:spLocks noGrp="1"/>
          </p:cNvSpPr>
          <p:nvPr>
            <p:ph type="pic" idx="3"/>
          </p:nvPr>
        </p:nvSpPr>
        <p:spPr>
          <a:xfrm>
            <a:off x="3694914" y="1412776"/>
            <a:ext cx="1919500" cy="14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3" name="Google Shape;253;p31"/>
          <p:cNvSpPr>
            <a:spLocks noGrp="1"/>
          </p:cNvSpPr>
          <p:nvPr>
            <p:ph type="pic" idx="4"/>
          </p:nvPr>
        </p:nvSpPr>
        <p:spPr>
          <a:xfrm>
            <a:off x="6670398" y="1412776"/>
            <a:ext cx="1919500" cy="14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4" name="Google Shape;254;p31"/>
          <p:cNvSpPr>
            <a:spLocks noGrp="1"/>
          </p:cNvSpPr>
          <p:nvPr>
            <p:ph type="pic" idx="5"/>
          </p:nvPr>
        </p:nvSpPr>
        <p:spPr>
          <a:xfrm>
            <a:off x="9645882" y="1412776"/>
            <a:ext cx="1919500" cy="14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5" name="Google Shape;255;p31"/>
          <p:cNvSpPr txBox="1">
            <a:spLocks noGrp="1"/>
          </p:cNvSpPr>
          <p:nvPr>
            <p:ph type="body" idx="6"/>
          </p:nvPr>
        </p:nvSpPr>
        <p:spPr>
          <a:xfrm>
            <a:off x="431260" y="4149080"/>
            <a:ext cx="2495627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 sz="1333" b="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56" name="Google Shape;256;p31"/>
          <p:cNvSpPr txBox="1">
            <a:spLocks noGrp="1"/>
          </p:cNvSpPr>
          <p:nvPr>
            <p:ph type="body" idx="7"/>
          </p:nvPr>
        </p:nvSpPr>
        <p:spPr>
          <a:xfrm>
            <a:off x="3406815" y="4149080"/>
            <a:ext cx="2495627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 sz="1333" b="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57" name="Google Shape;257;p31"/>
          <p:cNvSpPr txBox="1">
            <a:spLocks noGrp="1"/>
          </p:cNvSpPr>
          <p:nvPr>
            <p:ph type="body" idx="8"/>
          </p:nvPr>
        </p:nvSpPr>
        <p:spPr>
          <a:xfrm>
            <a:off x="6382370" y="4149080"/>
            <a:ext cx="2495627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 sz="1333" b="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58" name="Google Shape;258;p31"/>
          <p:cNvSpPr txBox="1">
            <a:spLocks noGrp="1"/>
          </p:cNvSpPr>
          <p:nvPr>
            <p:ph type="body" idx="9"/>
          </p:nvPr>
        </p:nvSpPr>
        <p:spPr>
          <a:xfrm>
            <a:off x="9357927" y="4149080"/>
            <a:ext cx="2495627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 sz="1333" b="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59" name="Google Shape;259;p31"/>
          <p:cNvSpPr txBox="1">
            <a:spLocks noGrp="1"/>
          </p:cNvSpPr>
          <p:nvPr>
            <p:ph type="body" idx="13"/>
          </p:nvPr>
        </p:nvSpPr>
        <p:spPr>
          <a:xfrm>
            <a:off x="6382406" y="2980655"/>
            <a:ext cx="2495627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400"/>
              <a:buNone/>
              <a:defRPr sz="1866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60" name="Google Shape;260;p31"/>
          <p:cNvSpPr txBox="1">
            <a:spLocks noGrp="1"/>
          </p:cNvSpPr>
          <p:nvPr>
            <p:ph type="body" idx="14"/>
          </p:nvPr>
        </p:nvSpPr>
        <p:spPr>
          <a:xfrm>
            <a:off x="9357927" y="2980655"/>
            <a:ext cx="2495627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400"/>
              <a:buNone/>
              <a:defRPr sz="1866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body" idx="15"/>
          </p:nvPr>
        </p:nvSpPr>
        <p:spPr>
          <a:xfrm>
            <a:off x="3406885" y="2980655"/>
            <a:ext cx="2495627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400"/>
              <a:buNone/>
              <a:defRPr sz="1866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body" idx="16"/>
          </p:nvPr>
        </p:nvSpPr>
        <p:spPr>
          <a:xfrm>
            <a:off x="431366" y="2980655"/>
            <a:ext cx="2495627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400"/>
              <a:buNone/>
              <a:defRPr sz="1866" b="1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D7F7DC4-8FED-45B0-969C-C4A858F6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922" y="4613149"/>
            <a:ext cx="10843071" cy="930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0875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5F65BD-C4B9-433D-9C40-605910DB7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922" y="5634211"/>
            <a:ext cx="10843071" cy="70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99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BC0E80-0F99-4D7A-950F-5CBB0D4B5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3174" cy="4214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570587-DA46-4EE6-8229-C48A65A26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9377"/>
            <a:ext cx="12188825" cy="265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BD8C9D-B235-4639-8E4D-3789CCBE7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70" y="296028"/>
            <a:ext cx="3489608" cy="34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917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33E5-D8CF-4D19-9373-D1AD6960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7" y="367213"/>
            <a:ext cx="11359154" cy="624726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rgbClr val="0875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D0963-014F-42B9-869C-422842A5B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875C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88E39-922D-4758-A3F1-0D4735E7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552" y="6356353"/>
            <a:ext cx="813049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0875C8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8EECC-2D5E-4E12-9BC6-8CDF92842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" y="6317795"/>
            <a:ext cx="1812743" cy="320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96F26-9606-450F-953D-7EB55415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"/>
            <a:ext cx="12188825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7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E47C500-5E1A-43C3-9B21-8AF7705E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552" y="6356353"/>
            <a:ext cx="813049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0875C8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ACF21CD-820D-469C-B352-C283E231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875C8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D30E9-13E9-4C2D-A007-5EE049812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" y="6317795"/>
            <a:ext cx="1812743" cy="320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09276-DC6E-4905-9F7D-8884FD510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"/>
            <a:ext cx="12188825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28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E57A-7CDC-4198-A88C-0C63F55AC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222531"/>
            <a:ext cx="9141619" cy="1655762"/>
          </a:xfrm>
          <a:prstGeom prst="rect">
            <a:avLst/>
          </a:prstGeom>
        </p:spPr>
        <p:txBody>
          <a:bodyPr anchor="b"/>
          <a:lstStyle>
            <a:lvl1pPr algn="l">
              <a:defRPr sz="5998" b="1">
                <a:solidFill>
                  <a:srgbClr val="0875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7F6EB-2AA7-427E-826F-1F28813EB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155894"/>
            <a:ext cx="9141619" cy="2456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A54BAB3-F385-4942-ADE4-BB7AB7BCA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552" y="6356353"/>
            <a:ext cx="813049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0875C8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3337523-A91A-4E47-A355-4D71DC00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875C8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0F282-72AD-4512-A0F8-2AD0451ED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" y="6317795"/>
            <a:ext cx="1812743" cy="320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276FA0-5536-49A6-AA9F-F00C6B189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"/>
            <a:ext cx="12188825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5918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E9CF-CA45-4E03-B725-E3619085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314" y="889580"/>
            <a:ext cx="9424178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875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3361C-1846-4ED7-B0F1-0BE490AAE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314" y="2581796"/>
            <a:ext cx="9424178" cy="33294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B4C7368-154E-48A0-B4F1-407B4A891476}"/>
              </a:ext>
            </a:extLst>
          </p:cNvPr>
          <p:cNvSpPr txBox="1">
            <a:spLocks/>
          </p:cNvSpPr>
          <p:nvPr/>
        </p:nvSpPr>
        <p:spPr>
          <a:xfrm>
            <a:off x="11235552" y="6356353"/>
            <a:ext cx="813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0875C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96E056-139D-44BA-96DA-C01F9CC74598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AB75875-0AAD-4D65-A5D4-F9B1E7E1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875C8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9DC0B-6581-46FB-BFA6-3C16D3C0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" y="6317795"/>
            <a:ext cx="1812743" cy="320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A5FD0-1494-4E67-B85C-73EA45E15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"/>
            <a:ext cx="12188825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95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A47E-A368-4603-AEE7-F130157B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81" y="825013"/>
            <a:ext cx="10721550" cy="6894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875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AA510-3005-4AE1-AC26-C6AA1DEDF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71" y="1681163"/>
            <a:ext cx="55749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C7642-EFA0-4D81-9C5A-64ECA8E00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071" y="2505077"/>
            <a:ext cx="5574944" cy="35258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0E5AA-45B8-48F7-A622-F812EEF6D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4" y="1681163"/>
            <a:ext cx="55749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E5416-7E74-4139-A8DF-3655128A4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4" y="2505077"/>
            <a:ext cx="5597162" cy="35258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981990F-F9DD-4A71-ABE4-23973338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875C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84DF5FD-D814-4D4A-A6FE-8A3E3B643CE8}"/>
              </a:ext>
            </a:extLst>
          </p:cNvPr>
          <p:cNvSpPr txBox="1">
            <a:spLocks/>
          </p:cNvSpPr>
          <p:nvPr/>
        </p:nvSpPr>
        <p:spPr>
          <a:xfrm>
            <a:off x="11235552" y="6356353"/>
            <a:ext cx="813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0875C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96E056-139D-44BA-96DA-C01F9CC74598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CC5A15-8DC3-4D31-8368-0CB25E5BF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" y="6317795"/>
            <a:ext cx="1812743" cy="320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525EE8-3E67-4FEE-AD68-7D474D126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"/>
            <a:ext cx="12188825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28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A47E-A368-4603-AEE7-F130157B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81" y="825013"/>
            <a:ext cx="10721550" cy="6894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875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981990F-F9DD-4A71-ABE4-23973338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875C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84DF5FD-D814-4D4A-A6FE-8A3E3B643CE8}"/>
              </a:ext>
            </a:extLst>
          </p:cNvPr>
          <p:cNvSpPr txBox="1">
            <a:spLocks/>
          </p:cNvSpPr>
          <p:nvPr/>
        </p:nvSpPr>
        <p:spPr>
          <a:xfrm>
            <a:off x="11235552" y="6356353"/>
            <a:ext cx="813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0875C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96E056-139D-44BA-96DA-C01F9CC74598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CC5A15-8DC3-4D31-8368-0CB25E5BF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" y="6317795"/>
            <a:ext cx="1812743" cy="320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525EE8-3E67-4FEE-AD68-7D474D126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"/>
            <a:ext cx="12188825" cy="265177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A0DCFB6-7788-416B-9946-CC917D72C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2F6ED06-18CA-4425-AB97-BF34FD410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036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EA34A-12AA-40E1-9B7A-9009907B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987427"/>
            <a:ext cx="3931213" cy="1423265"/>
          </a:xfrm>
          <a:prstGeom prst="rect">
            <a:avLst/>
          </a:prstGeom>
        </p:spPr>
        <p:txBody>
          <a:bodyPr anchor="b"/>
          <a:lstStyle>
            <a:lvl1pPr>
              <a:defRPr sz="3199" b="1">
                <a:solidFill>
                  <a:srgbClr val="0875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3D-59BC-455A-9C3B-9A44B1D8B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8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>
                <a:solidFill>
                  <a:srgbClr val="0875C8"/>
                </a:solidFill>
              </a:defRPr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4512A-3321-4947-AC15-9859C3C25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420216"/>
            <a:ext cx="3931213" cy="344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B95672A-67DA-464F-B765-8FECE42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875C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E0BE398-4BC8-4738-B958-BF27BFE2240D}"/>
              </a:ext>
            </a:extLst>
          </p:cNvPr>
          <p:cNvSpPr txBox="1">
            <a:spLocks/>
          </p:cNvSpPr>
          <p:nvPr/>
        </p:nvSpPr>
        <p:spPr>
          <a:xfrm>
            <a:off x="11235552" y="6356353"/>
            <a:ext cx="813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0875C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96E056-139D-44BA-96DA-C01F9CC74598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7E2D2-A5CB-4023-B977-D3AD05DAB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" y="6317795"/>
            <a:ext cx="1812743" cy="320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3A48D-AABB-4E72-9976-041FAC675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"/>
            <a:ext cx="12188825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18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EB22-CCB0-4AB6-89CB-D27CF2EC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987428"/>
            <a:ext cx="3931213" cy="980599"/>
          </a:xfrm>
          <a:prstGeom prst="rect">
            <a:avLst/>
          </a:prstGeom>
        </p:spPr>
        <p:txBody>
          <a:bodyPr anchor="b"/>
          <a:lstStyle>
            <a:lvl1pPr>
              <a:defRPr sz="3199" b="1">
                <a:solidFill>
                  <a:srgbClr val="0875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3473F4-60B1-4F2B-9806-C3C502ECE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8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B4825-4F80-4F5E-B945-48B675269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64751"/>
            <a:ext cx="3931213" cy="3804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D3ED671-3D3A-40D2-9186-CAC9845A6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875C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E71A3AB-3665-403B-8E7F-84192DB2DF65}"/>
              </a:ext>
            </a:extLst>
          </p:cNvPr>
          <p:cNvSpPr txBox="1">
            <a:spLocks/>
          </p:cNvSpPr>
          <p:nvPr/>
        </p:nvSpPr>
        <p:spPr>
          <a:xfrm>
            <a:off x="11235552" y="6356353"/>
            <a:ext cx="813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0875C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96E056-139D-44BA-96DA-C01F9CC74598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22023-EDC9-4EE5-B6DA-6B98F178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1" y="6317795"/>
            <a:ext cx="1812743" cy="320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BC3F8C-CD9D-4409-A897-8924A291D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8825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175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912047" y="1807634"/>
            <a:ext cx="10125612" cy="421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2"/>
          </p:nvPr>
        </p:nvSpPr>
        <p:spPr>
          <a:xfrm>
            <a:off x="478245" y="403203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3"/>
          </p:nvPr>
        </p:nvSpPr>
        <p:spPr>
          <a:xfrm>
            <a:off x="0" y="5740602"/>
            <a:ext cx="4397441" cy="367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4000" tIns="72000" rIns="180000" bIns="720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88825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 userDrawn="1"/>
        </p:nvSpPr>
        <p:spPr>
          <a:xfrm>
            <a:off x="6334350" y="1"/>
            <a:ext cx="3978539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 userDrawn="1"/>
        </p:nvSpPr>
        <p:spPr>
          <a:xfrm>
            <a:off x="0" y="6786564"/>
            <a:ext cx="11768933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 userDrawn="1"/>
        </p:nvSpPr>
        <p:spPr>
          <a:xfrm>
            <a:off x="11768933" y="6786564"/>
            <a:ext cx="419891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 userDrawn="1"/>
        </p:nvSpPr>
        <p:spPr>
          <a:xfrm>
            <a:off x="6334350" y="0"/>
            <a:ext cx="397853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8193" y="2377000"/>
            <a:ext cx="3570852" cy="2387600"/>
          </a:xfrm>
        </p:spPr>
        <p:txBody>
          <a:bodyPr anchor="b"/>
          <a:lstStyle>
            <a:lvl1pPr algn="l">
              <a:defRPr sz="5398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3826" y="5057775"/>
            <a:ext cx="3205218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3827" y="5400675"/>
            <a:ext cx="3205915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1999" dirty="0" smtClean="0"/>
            </a:lvl2pPr>
            <a:lvl3pPr>
              <a:defRPr lang="en-US" sz="1799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marL="266620" lvl="0" indent="-266620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3827" y="5751513"/>
            <a:ext cx="3205915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1999" smtClean="0"/>
            </a:lvl2pPr>
            <a:lvl3pPr>
              <a:defRPr lang="en-US" sz="1799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marL="266620" lvl="0" indent="-266620"/>
            <a:r>
              <a:rPr lang="en-US" noProof="0"/>
              <a:t>Email or Social Media Handle</a:t>
            </a:r>
          </a:p>
        </p:txBody>
      </p:sp>
    </p:spTree>
    <p:extLst>
      <p:ext uri="{BB962C8B-B14F-4D97-AF65-F5344CB8AC3E}">
        <p14:creationId xmlns:p14="http://schemas.microsoft.com/office/powerpoint/2010/main" val="257592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2 contenus">
  <p:cSld name="Titre et 2 contenu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912046" y="1808165"/>
            <a:ext cx="4798750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478245" y="403203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3"/>
          </p:nvPr>
        </p:nvSpPr>
        <p:spPr>
          <a:xfrm>
            <a:off x="0" y="5740602"/>
            <a:ext cx="4397441" cy="367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4000" tIns="72000" rIns="180000" bIns="720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"/>
          </p:nvPr>
        </p:nvSpPr>
        <p:spPr>
          <a:xfrm>
            <a:off x="6238908" y="1808165"/>
            <a:ext cx="4798750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, texte et illustration">
  <p:cSld name="Titre, texte et illustra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912046" y="1808165"/>
            <a:ext cx="4366863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2"/>
          </p:nvPr>
        </p:nvSpPr>
        <p:spPr>
          <a:xfrm>
            <a:off x="0" y="5740602"/>
            <a:ext cx="4397441" cy="367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4000" tIns="72000" rIns="180000" bIns="720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>
            <a:spLocks noGrp="1"/>
          </p:cNvSpPr>
          <p:nvPr>
            <p:ph type="pic" idx="3"/>
          </p:nvPr>
        </p:nvSpPr>
        <p:spPr>
          <a:xfrm>
            <a:off x="5760070" y="1808161"/>
            <a:ext cx="5277592" cy="4213227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16"/>
          <p:cNvSpPr txBox="1">
            <a:spLocks noGrp="1"/>
          </p:cNvSpPr>
          <p:nvPr>
            <p:ph type="body" idx="4"/>
          </p:nvPr>
        </p:nvSpPr>
        <p:spPr>
          <a:xfrm>
            <a:off x="478245" y="403203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, texte et image">
  <p:cSld name="Titre, texte et imag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912046" y="1808165"/>
            <a:ext cx="4366863" cy="421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2"/>
          </p:nvPr>
        </p:nvSpPr>
        <p:spPr>
          <a:xfrm>
            <a:off x="0" y="5740602"/>
            <a:ext cx="4397441" cy="367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4000" tIns="72000" rIns="180000" bIns="7200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>
            <a:spLocks noGrp="1"/>
          </p:cNvSpPr>
          <p:nvPr>
            <p:ph type="pic" idx="3"/>
          </p:nvPr>
        </p:nvSpPr>
        <p:spPr>
          <a:xfrm>
            <a:off x="6094412" y="1233489"/>
            <a:ext cx="6094413" cy="47879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7"/>
          <p:cNvSpPr txBox="1">
            <a:spLocks noGrp="1"/>
          </p:cNvSpPr>
          <p:nvPr>
            <p:ph type="body" idx="4"/>
          </p:nvPr>
        </p:nvSpPr>
        <p:spPr>
          <a:xfrm>
            <a:off x="478245" y="403203"/>
            <a:ext cx="10559416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grande image">
  <p:cSld name="Titre et grande imag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>
            <a:spLocks noGrp="1"/>
          </p:cNvSpPr>
          <p:nvPr>
            <p:ph type="pic" idx="2"/>
          </p:nvPr>
        </p:nvSpPr>
        <p:spPr>
          <a:xfrm>
            <a:off x="478245" y="1238480"/>
            <a:ext cx="11710583" cy="4782909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478245" y="403201"/>
            <a:ext cx="10559416" cy="83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3"/>
          </p:nvPr>
        </p:nvSpPr>
        <p:spPr>
          <a:xfrm>
            <a:off x="1343650" y="2206801"/>
            <a:ext cx="2533042" cy="28638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720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65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chemeClr val="lt1"/>
                </a:solidFill>
              </a:defRPr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3 images">
  <p:cSld name="Titre et 3 image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478245" y="403203"/>
            <a:ext cx="10798538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2"/>
          </p:nvPr>
        </p:nvSpPr>
        <p:spPr>
          <a:xfrm>
            <a:off x="912046" y="1808163"/>
            <a:ext cx="3023213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3"/>
          </p:nvPr>
        </p:nvSpPr>
        <p:spPr>
          <a:xfrm>
            <a:off x="4582806" y="1808163"/>
            <a:ext cx="3023213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4"/>
          </p:nvPr>
        </p:nvSpPr>
        <p:spPr>
          <a:xfrm>
            <a:off x="8714530" y="1807200"/>
            <a:ext cx="3023213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>
            <a:spLocks noGrp="1"/>
          </p:cNvSpPr>
          <p:nvPr>
            <p:ph type="pic" idx="5"/>
          </p:nvPr>
        </p:nvSpPr>
        <p:spPr>
          <a:xfrm>
            <a:off x="478242" y="2744788"/>
            <a:ext cx="3743025" cy="32760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9"/>
          <p:cNvSpPr>
            <a:spLocks noGrp="1"/>
          </p:cNvSpPr>
          <p:nvPr>
            <p:ph type="pic" idx="6"/>
          </p:nvPr>
        </p:nvSpPr>
        <p:spPr>
          <a:xfrm>
            <a:off x="4463271" y="2743200"/>
            <a:ext cx="3743025" cy="32760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9"/>
          <p:cNvSpPr>
            <a:spLocks noGrp="1"/>
          </p:cNvSpPr>
          <p:nvPr>
            <p:ph type="pic" idx="7"/>
          </p:nvPr>
        </p:nvSpPr>
        <p:spPr>
          <a:xfrm>
            <a:off x="8445800" y="2744788"/>
            <a:ext cx="3743025" cy="32760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19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2 images">
  <p:cSld name="Titre et 2 image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478245" y="403203"/>
            <a:ext cx="10798538" cy="140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6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2"/>
          </p:nvPr>
        </p:nvSpPr>
        <p:spPr>
          <a:xfrm>
            <a:off x="912046" y="1808163"/>
            <a:ext cx="3023213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3"/>
          </p:nvPr>
        </p:nvSpPr>
        <p:spPr>
          <a:xfrm>
            <a:off x="8714530" y="1807200"/>
            <a:ext cx="3023213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SzPts val="2700"/>
              <a:buChar char="🞆"/>
              <a:defRPr/>
            </a:lvl4pPr>
            <a:lvl5pPr marL="2286000" lvl="4" indent="-34290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>
            <a:spLocks noGrp="1"/>
          </p:cNvSpPr>
          <p:nvPr>
            <p:ph type="pic" idx="4"/>
          </p:nvPr>
        </p:nvSpPr>
        <p:spPr>
          <a:xfrm>
            <a:off x="478243" y="2743200"/>
            <a:ext cx="7728054" cy="32760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0"/>
          <p:cNvSpPr>
            <a:spLocks noGrp="1"/>
          </p:cNvSpPr>
          <p:nvPr>
            <p:ph type="pic" idx="5"/>
          </p:nvPr>
        </p:nvSpPr>
        <p:spPr>
          <a:xfrm>
            <a:off x="8445800" y="2744788"/>
            <a:ext cx="3743025" cy="327600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20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478243" y="404284"/>
            <a:ext cx="10559416" cy="140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33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912047" y="1807634"/>
            <a:ext cx="10125612" cy="421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400"/>
              <a:buFont typeface="Noto Sans Symbols"/>
              <a:buChar char="🞆"/>
              <a:defRPr sz="1600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568" algn="l" rtl="0">
              <a:spcBef>
                <a:spcPts val="480"/>
              </a:spcBef>
              <a:spcAft>
                <a:spcPts val="0"/>
              </a:spcAft>
              <a:buClr>
                <a:srgbClr val="AADC14"/>
              </a:buClr>
              <a:buSzPts val="2000"/>
              <a:buFont typeface="Noto Sans Symbols"/>
              <a:buChar char="🞆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324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AADC14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rgbClr val="030F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32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32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32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324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●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1" y="6669618"/>
            <a:ext cx="912046" cy="18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912047" y="6381751"/>
            <a:ext cx="8925775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33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1" y="6381751"/>
            <a:ext cx="912046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5400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333" b="1">
                <a:solidFill>
                  <a:srgbClr val="AADC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70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hyperlink" Target="https://www.tceq.texas.gov/" TargetMode="External"/><Relationship Id="rId18" Type="http://schemas.openxmlformats.org/officeDocument/2006/relationships/image" Target="../media/image30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20" Type="http://schemas.openxmlformats.org/officeDocument/2006/relationships/image" Target="../media/image32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jpg"/><Relationship Id="rId10" Type="http://schemas.openxmlformats.org/officeDocument/2006/relationships/image" Target="../media/image23.svg"/><Relationship Id="rId19" Type="http://schemas.openxmlformats.org/officeDocument/2006/relationships/image" Target="../media/image31.JPG"/><Relationship Id="rId4" Type="http://schemas.openxmlformats.org/officeDocument/2006/relationships/image" Target="../media/image17.jpg"/><Relationship Id="rId9" Type="http://schemas.openxmlformats.org/officeDocument/2006/relationships/image" Target="../media/image22.png"/><Relationship Id="rId1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166B2A-B205-B7CF-EA59-1A3F6EED55BE}"/>
              </a:ext>
            </a:extLst>
          </p:cNvPr>
          <p:cNvSpPr txBox="1">
            <a:spLocks/>
          </p:cNvSpPr>
          <p:nvPr/>
        </p:nvSpPr>
        <p:spPr>
          <a:xfrm>
            <a:off x="845117" y="4433326"/>
            <a:ext cx="10878136" cy="8828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 fontScale="92500" lnSpcReduction="20000"/>
          </a:bodyPr>
          <a:lstStyle>
            <a:lvl1pPr algn="l" defTabSz="609493" rtl="0" eaLnBrk="1" latinLnBrk="0" hangingPunct="1">
              <a:spcBef>
                <a:spcPct val="0"/>
              </a:spcBef>
              <a:buNone/>
              <a:tabLst>
                <a:tab pos="338138" algn="l"/>
              </a:tabLst>
              <a:defRPr sz="3600" kern="1200" cap="all">
                <a:solidFill>
                  <a:srgbClr val="252A3F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8138" algn="l"/>
              </a:tabLst>
              <a:defRPr/>
            </a:pP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Status Update and Overview of Changes being made to 30 TAC Chapters 210 and 321 P for SB 1289 Implementation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EB4E90C-44A8-CCE0-AB82-AB8681294CE0}"/>
              </a:ext>
            </a:extLst>
          </p:cNvPr>
          <p:cNvSpPr txBox="1">
            <a:spLocks/>
          </p:cNvSpPr>
          <p:nvPr/>
        </p:nvSpPr>
        <p:spPr>
          <a:xfrm>
            <a:off x="3947411" y="6015960"/>
            <a:ext cx="4841875" cy="6748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09493" rtl="0" eaLnBrk="1" latinLnBrk="0" hangingPunct="1">
              <a:spcBef>
                <a:spcPct val="20000"/>
              </a:spcBef>
              <a:buClr>
                <a:srgbClr val="0093D2"/>
              </a:buClr>
              <a:buFont typeface="Arial"/>
              <a:buNone/>
              <a:defRPr sz="1800" b="1" kern="1200" cap="all" baseline="0">
                <a:solidFill>
                  <a:srgbClr val="252A3F"/>
                </a:solidFill>
                <a:latin typeface="Calibri"/>
                <a:ea typeface="+mn-ea"/>
                <a:cs typeface="Calibri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Clr>
                <a:srgbClr val="0093D2"/>
              </a:buClr>
              <a:buFont typeface="Arial"/>
              <a:buChar char="•"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599920" indent="-380933" algn="l" defTabSz="609493" rtl="0" eaLnBrk="1" latinLnBrk="0" hangingPunct="1">
              <a:spcBef>
                <a:spcPct val="20000"/>
              </a:spcBef>
              <a:buClr>
                <a:srgbClr val="0093D2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2209413" indent="-380933" algn="l" defTabSz="609493" rtl="0" eaLnBrk="1" latinLnBrk="0" hangingPunct="1">
              <a:spcBef>
                <a:spcPct val="20000"/>
              </a:spcBef>
              <a:buClr>
                <a:srgbClr val="0093D2"/>
              </a:buClr>
              <a:buFont typeface="Arial"/>
              <a:buChar char="•"/>
              <a:defRPr sz="16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818907" indent="-380933" algn="l" defTabSz="609493" rtl="0" eaLnBrk="1" latinLnBrk="0" hangingPunct="1">
              <a:spcBef>
                <a:spcPct val="20000"/>
              </a:spcBef>
              <a:buClr>
                <a:srgbClr val="0093D2"/>
              </a:buClr>
              <a:buFont typeface="Arial"/>
              <a:buChar char="•"/>
              <a:defRPr sz="16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2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Assistant Deputy Director</a:t>
            </a:r>
          </a:p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2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Water Quality Division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D7873E-66C5-BF6B-F20B-ED1BB9692422}"/>
              </a:ext>
            </a:extLst>
          </p:cNvPr>
          <p:cNvSpPr txBox="1"/>
          <p:nvPr/>
        </p:nvSpPr>
        <p:spPr>
          <a:xfrm>
            <a:off x="5190009" y="5372749"/>
            <a:ext cx="235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2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Erika Crespo</a:t>
            </a:r>
          </a:p>
        </p:txBody>
      </p:sp>
    </p:spTree>
    <p:extLst>
      <p:ext uri="{BB962C8B-B14F-4D97-AF65-F5344CB8AC3E}">
        <p14:creationId xmlns:p14="http://schemas.microsoft.com/office/powerpoint/2010/main" val="293858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35CBC2F6-B808-1D73-3D2D-8244E2E58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597B9-6999-06C4-9BAE-4C84C715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58" y="815151"/>
            <a:ext cx="1110570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Process for issuing 321 P authorizations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 prior to the adoptions of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CD88-76D6-738B-F4A8-410B707D6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600" y="2390964"/>
            <a:ext cx="9276063" cy="332948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To date, under the SB 1289 statute changes:</a:t>
            </a:r>
          </a:p>
          <a:p>
            <a:pPr marL="803275" lvl="1" indent="-346075">
              <a:spcAft>
                <a:spcPts val="6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one authorization has been issued</a:t>
            </a:r>
          </a:p>
          <a:p>
            <a:pPr marL="803275" lvl="1" indent="-346075">
              <a:spcAft>
                <a:spcPts val="12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one application is currently under review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 reopener clause is being included in issued authorizations.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statement about automatic termination if associated TDPES / TLAP permit goes away is being revised.</a:t>
            </a:r>
          </a:p>
        </p:txBody>
      </p:sp>
    </p:spTree>
    <p:extLst>
      <p:ext uri="{BB962C8B-B14F-4D97-AF65-F5344CB8AC3E}">
        <p14:creationId xmlns:p14="http://schemas.microsoft.com/office/powerpoint/2010/main" val="19693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1B3F59-C2BB-4A7C-8EC5-5F339EC87190}"/>
              </a:ext>
            </a:extLst>
          </p:cNvPr>
          <p:cNvSpPr/>
          <p:nvPr/>
        </p:nvSpPr>
        <p:spPr>
          <a:xfrm>
            <a:off x="-6497" y="892"/>
            <a:ext cx="12188825" cy="6856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4737F2-3A20-4DDF-BE98-BEAF258DB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2" r="32453"/>
          <a:stretch/>
        </p:blipFill>
        <p:spPr>
          <a:xfrm>
            <a:off x="4308466" y="891"/>
            <a:ext cx="3984845" cy="6856216"/>
          </a:xfrm>
          <a:prstGeom prst="rect">
            <a:avLst/>
          </a:prstGeom>
        </p:spPr>
      </p:pic>
      <p:pic>
        <p:nvPicPr>
          <p:cNvPr id="33" name="Picture Placeholder 32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 b="7958"/>
          <a:stretch>
            <a:fillRect/>
          </a:stretch>
        </p:blipFill>
        <p:spPr>
          <a:xfrm>
            <a:off x="-1" y="892"/>
            <a:ext cx="12480659" cy="6856214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51B3CA-790D-465D-9B97-AA9876E35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9164" y="892"/>
            <a:ext cx="3978539" cy="68562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482648" y="2344542"/>
            <a:ext cx="3570852" cy="2058598"/>
          </a:xfrm>
        </p:spPr>
        <p:txBody>
          <a:bodyPr/>
          <a:lstStyle/>
          <a:p>
            <a:pPr algn="ctr"/>
            <a:r>
              <a:rPr lang="en-US" sz="6000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09816" y="4515766"/>
            <a:ext cx="3770823" cy="0"/>
          </a:xfrm>
          <a:prstGeom prst="line">
            <a:avLst/>
          </a:prstGeom>
          <a:ln w="76200">
            <a:gradFill>
              <a:gsLst>
                <a:gs pos="0">
                  <a:schemeClr val="accent1"/>
                </a:gs>
                <a:gs pos="51300">
                  <a:schemeClr val="accent6">
                    <a:lumMod val="75000"/>
                  </a:schemeClr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User" title="Icon - Presenter Name">
            <a:extLst>
              <a:ext uri="{FF2B5EF4-FFF2-40B4-BE49-F238E27FC236}">
                <a16:creationId xmlns:a16="http://schemas.microsoft.com/office/drawing/2014/main" id="{97242EBD-470B-4FB1-9B4C-E6DCB28215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6057" y="4750086"/>
            <a:ext cx="274249" cy="27424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65124A8-7554-4DB8-896F-F9946B9CF1F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5104207" y="4727980"/>
            <a:ext cx="1712113" cy="215713"/>
          </a:xfrm>
        </p:spPr>
        <p:txBody>
          <a:bodyPr/>
          <a:lstStyle/>
          <a:p>
            <a:r>
              <a:rPr lang="en-US" sz="1799" dirty="0"/>
              <a:t>Erika</a:t>
            </a:r>
            <a:r>
              <a:rPr lang="en-US" sz="1999" dirty="0"/>
              <a:t> </a:t>
            </a:r>
            <a:r>
              <a:rPr lang="en-US" sz="1799" dirty="0"/>
              <a:t>Crespo</a:t>
            </a:r>
            <a:endParaRPr lang="en-US" sz="1999" dirty="0"/>
          </a:p>
        </p:txBody>
      </p:sp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B1BC719A-AAF0-4DB7-9856-CF7AC6A988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9902" y="5178631"/>
            <a:ext cx="274249" cy="27424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1CED8F1-B63A-4FD2-9699-34AD761A8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5104207" y="5186508"/>
            <a:ext cx="2323999" cy="219293"/>
          </a:xfrm>
        </p:spPr>
        <p:txBody>
          <a:bodyPr/>
          <a:lstStyle/>
          <a:p>
            <a:r>
              <a:rPr lang="en-US" sz="1799" dirty="0"/>
              <a:t> 512-239-1827</a:t>
            </a:r>
          </a:p>
        </p:txBody>
      </p:sp>
      <p:pic>
        <p:nvPicPr>
          <p:cNvPr id="23" name="Graphic 22" descr="Envelope" title="Icon Presenter Email">
            <a:extLst>
              <a:ext uri="{FF2B5EF4-FFF2-40B4-BE49-F238E27FC236}">
                <a16:creationId xmlns:a16="http://schemas.microsoft.com/office/drawing/2014/main" id="{D99072B1-8690-4652-9009-362F46A213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3760" y="5607176"/>
            <a:ext cx="274249" cy="27424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48632CD-1506-46F5-A0DE-640903269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082099" y="5578830"/>
            <a:ext cx="3384068" cy="330871"/>
          </a:xfrm>
        </p:spPr>
        <p:txBody>
          <a:bodyPr/>
          <a:lstStyle/>
          <a:p>
            <a:r>
              <a:rPr lang="en-US" sz="1799" dirty="0"/>
              <a:t> erika.crespo@tceq.texas.gov</a:t>
            </a:r>
          </a:p>
        </p:txBody>
      </p:sp>
      <p:pic>
        <p:nvPicPr>
          <p:cNvPr id="17" name="Graphic 16" descr="World">
            <a:extLst>
              <a:ext uri="{FF2B5EF4-FFF2-40B4-BE49-F238E27FC236}">
                <a16:creationId xmlns:a16="http://schemas.microsoft.com/office/drawing/2014/main" id="{67AFAC0E-54F2-8843-9BDA-C965BFBBFBF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3735" y="6034133"/>
            <a:ext cx="274249" cy="274249"/>
          </a:xfrm>
          <a:prstGeom prst="rect">
            <a:avLst/>
          </a:prstGeom>
        </p:spPr>
      </p:pic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EA3E05A-60C4-CD45-A7AC-1F20F4D95F6A}"/>
              </a:ext>
            </a:extLst>
          </p:cNvPr>
          <p:cNvSpPr txBox="1">
            <a:spLocks/>
          </p:cNvSpPr>
          <p:nvPr/>
        </p:nvSpPr>
        <p:spPr bwMode="gray">
          <a:xfrm>
            <a:off x="5082099" y="6006756"/>
            <a:ext cx="2953190" cy="279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99" dirty="0">
                <a:hlinkClick r:id="rId13"/>
              </a:rPr>
              <a:t> https://www.tceq.texas.gov/</a:t>
            </a:r>
            <a:endParaRPr lang="en-US" sz="1799" dirty="0"/>
          </a:p>
          <a:p>
            <a:endParaRPr lang="en-US" sz="1799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28054" y="2491475"/>
            <a:ext cx="3741953" cy="0"/>
          </a:xfrm>
          <a:prstGeom prst="line">
            <a:avLst/>
          </a:prstGeom>
          <a:ln w="76200">
            <a:gradFill>
              <a:gsLst>
                <a:gs pos="0">
                  <a:schemeClr val="accent1"/>
                </a:gs>
                <a:gs pos="51300">
                  <a:schemeClr val="accent6">
                    <a:lumMod val="75000"/>
                  </a:schemeClr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 txBox="1">
            <a:spLocks/>
          </p:cNvSpPr>
          <p:nvPr/>
        </p:nvSpPr>
        <p:spPr bwMode="gray">
          <a:xfrm>
            <a:off x="4354800" y="1340801"/>
            <a:ext cx="3822810" cy="91010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98" spc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  <a:endParaRPr lang="en-US" sz="5598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toilet in a bathroom&#10;&#10;Description automatically generated with low confidence">
            <a:extLst>
              <a:ext uri="{FF2B5EF4-FFF2-40B4-BE49-F238E27FC236}">
                <a16:creationId xmlns:a16="http://schemas.microsoft.com/office/drawing/2014/main" id="{2E0D448C-1D69-27FF-C9B3-4BD53E5331A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3136" b="8949"/>
          <a:stretch/>
        </p:blipFill>
        <p:spPr>
          <a:xfrm>
            <a:off x="8368347" y="256053"/>
            <a:ext cx="3670887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Rolled blueprint designs">
            <a:extLst>
              <a:ext uri="{FF2B5EF4-FFF2-40B4-BE49-F238E27FC236}">
                <a16:creationId xmlns:a16="http://schemas.microsoft.com/office/drawing/2014/main" id="{315C4E15-CA18-0C26-C811-9FF45B9DA4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901" y="353460"/>
            <a:ext cx="3132065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F8C4A-1475-5835-6B7F-34D7177FE41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4802"/>
          <a:stretch/>
        </p:blipFill>
        <p:spPr>
          <a:xfrm>
            <a:off x="169520" y="5076877"/>
            <a:ext cx="3990952" cy="173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sign in a park&#10;&#10;Description automatically generated">
            <a:extLst>
              <a:ext uri="{FF2B5EF4-FFF2-40B4-BE49-F238E27FC236}">
                <a16:creationId xmlns:a16="http://schemas.microsoft.com/office/drawing/2014/main" id="{7E46D419-E892-9515-39DD-75E3BF0A973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6553" r="28600"/>
          <a:stretch/>
        </p:blipFill>
        <p:spPr>
          <a:xfrm rot="5400000">
            <a:off x="8465966" y="3179580"/>
            <a:ext cx="3480367" cy="356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BC5A81F7-DD1A-6394-3B08-81EC5414E4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45968" y="153297"/>
            <a:ext cx="1188720" cy="1188720"/>
          </a:xfrm>
          <a:prstGeom prst="rect">
            <a:avLst/>
          </a:prstGeom>
        </p:spPr>
      </p:pic>
      <p:pic>
        <p:nvPicPr>
          <p:cNvPr id="13" name="Picture 12" descr="A stack of pink pipes&#10;&#10;Description automatically generated">
            <a:extLst>
              <a:ext uri="{FF2B5EF4-FFF2-40B4-BE49-F238E27FC236}">
                <a16:creationId xmlns:a16="http://schemas.microsoft.com/office/drawing/2014/main" id="{ED7B5D28-6061-D0DD-2353-42B8B7C5806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7217"/>
          <a:stretch/>
        </p:blipFill>
        <p:spPr>
          <a:xfrm>
            <a:off x="79287" y="2795751"/>
            <a:ext cx="2264441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ink object on the ground">
            <a:extLst>
              <a:ext uri="{FF2B5EF4-FFF2-40B4-BE49-F238E27FC236}">
                <a16:creationId xmlns:a16="http://schemas.microsoft.com/office/drawing/2014/main" id="{B5E29616-3DB0-4E91-F2AF-FDF6A990076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756" r="21965"/>
          <a:stretch/>
        </p:blipFill>
        <p:spPr>
          <a:xfrm>
            <a:off x="2333537" y="3505833"/>
            <a:ext cx="1860884" cy="155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092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D1326D65-607A-D51C-D3E0-2A097E5B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75B5-CBC7-0291-1AA4-86686A98F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323" y="658988"/>
            <a:ext cx="942417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TCEQ regulations involved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in Senate Bill 1289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739A5-8FB8-06EC-ECF4-D7909B26E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323" y="2144469"/>
            <a:ext cx="9424178" cy="3329482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30 TAC Chapter 210</a:t>
            </a:r>
          </a:p>
          <a:p>
            <a:pPr marL="803275" lvl="1" indent="-346075">
              <a:spcAft>
                <a:spcPts val="4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authorizes producers, providers, and users of reclaimed water </a:t>
            </a:r>
          </a:p>
          <a:p>
            <a:pPr marL="803275" lvl="1" indent="-346075">
              <a:spcAft>
                <a:spcPts val="4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promotes sustainability</a:t>
            </a:r>
          </a:p>
          <a:p>
            <a:pPr marL="803275" lvl="1" indent="-346075">
              <a:spcAft>
                <a:spcPts val="10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protects public health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30 TAC Chapter 321 Subchapter P</a:t>
            </a:r>
          </a:p>
          <a:p>
            <a:pPr marL="803275" lvl="1" indent="-346075">
              <a:spcAft>
                <a:spcPts val="4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authorizes the construction and operation of reclaimed water production facilities</a:t>
            </a:r>
          </a:p>
          <a:p>
            <a:pPr marL="803275" lvl="1" indent="-346075"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generates reclaimed water that can be used instead of potable or raw water</a:t>
            </a:r>
          </a:p>
          <a:p>
            <a:pPr marL="803275" lvl="1" indent="-346075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08242FDE-AE77-AF9E-A05C-5953524DF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79F0-319F-4097-76D2-11192C77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314" y="889580"/>
            <a:ext cx="942417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Current Implementation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F5D86-137A-6EEE-1B88-E5FFD28A3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353" y="1670013"/>
            <a:ext cx="5530117" cy="109025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Legal and Management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B19FE-2D70-E548-8791-58710236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259" y="2631883"/>
            <a:ext cx="2133078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C60675-6643-AEE4-834E-3E239538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55" y="3225220"/>
            <a:ext cx="2733935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29AC8-1512-0E55-2B34-093F1CD10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508" y="2760272"/>
            <a:ext cx="27117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7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91D5A931-61E2-2F16-AEE8-2C429B773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0EF50-4015-AEF9-52C3-9BFB74F0A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48" y="629082"/>
            <a:ext cx="9966728" cy="2332085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Overview of proposed rule changes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to 30 TAC Chapter 210</a:t>
            </a:r>
            <a:br>
              <a:rPr lang="en-US" dirty="0"/>
            </a:br>
            <a:br>
              <a:rPr lang="en-US" sz="1200" dirty="0"/>
            </a:br>
            <a:r>
              <a:rPr lang="en-US" sz="2800" i="1" dirty="0"/>
              <a:t>(subject to change during rulemaking process) 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1FFE7-7F27-0C7B-C6F7-C0CD9753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136" y="2961167"/>
            <a:ext cx="8100552" cy="277998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revised the definition of “permit or permitted” in §210.3(20).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added another reference to the list of regulations associated with types of reclaimed water activities in §210.2(b).</a:t>
            </a:r>
          </a:p>
        </p:txBody>
      </p:sp>
    </p:spTree>
    <p:extLst>
      <p:ext uri="{BB962C8B-B14F-4D97-AF65-F5344CB8AC3E}">
        <p14:creationId xmlns:p14="http://schemas.microsoft.com/office/powerpoint/2010/main" val="39664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FF51239A-3B29-93CD-E17D-773633D3E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C3EB-3DF5-FCFD-DA18-C952E2D57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48" y="629082"/>
            <a:ext cx="9966728" cy="2332085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Overview of proposed rule changes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to 30 TAC Chapter 321 P</a:t>
            </a:r>
            <a:br>
              <a:rPr lang="en-US" dirty="0"/>
            </a:br>
            <a:br>
              <a:rPr lang="en-US" sz="1200" dirty="0"/>
            </a:br>
            <a:r>
              <a:rPr lang="en-US" sz="2800" i="1" dirty="0"/>
              <a:t>(subject to change during rulemaking process) </a:t>
            </a:r>
            <a:endParaRPr lang="en-US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71771E-3797-DF8F-0EDC-02A5D75DA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599" y="2762384"/>
            <a:ext cx="8578807" cy="277998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TPDES / TLAP permit is required for reclaimed water production facilities, except as outlined in §210.5, so long as: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803275" lvl="1" indent="-346075">
              <a:spcBef>
                <a:spcPts val="0"/>
              </a:spcBef>
              <a:spcAft>
                <a:spcPts val="10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owner is also the owner of the associated domestic wastewater treatment facility.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                                 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</a:rPr>
              <a:t>OR</a:t>
            </a:r>
          </a:p>
          <a:p>
            <a:pPr marL="803275" lvl="1" indent="-346075">
              <a:spcBef>
                <a:spcPts val="0"/>
              </a:spcBef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owner has permission or consent from the owner/operator of the associated domestic wastewater. </a:t>
            </a:r>
          </a:p>
        </p:txBody>
      </p:sp>
    </p:spTree>
    <p:extLst>
      <p:ext uri="{BB962C8B-B14F-4D97-AF65-F5344CB8AC3E}">
        <p14:creationId xmlns:p14="http://schemas.microsoft.com/office/powerpoint/2010/main" val="10996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694E7CA-4C86-02A3-5E96-AB52BEACA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3104-79AE-5569-687C-FDC14FE9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48" y="629082"/>
            <a:ext cx="9966728" cy="2332085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Overview of proposed rule changes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to 30 TAC Chapter 321 P</a:t>
            </a:r>
            <a:br>
              <a:rPr lang="en-US" dirty="0"/>
            </a:br>
            <a:br>
              <a:rPr lang="en-US" sz="1200" dirty="0"/>
            </a:br>
            <a:r>
              <a:rPr lang="en-US" sz="2800" i="1" dirty="0"/>
              <a:t>(subject to change during rulemaking process) </a:t>
            </a:r>
            <a:endParaRPr lang="en-US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6F3773-E745-B6F3-A599-0D028EAB5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599" y="2762384"/>
            <a:ext cx="8578807" cy="277998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Authorizations will be automatically cancelled if the TPDES / TLAP permit for the associated domestic wastewater treatment facility expires or is suspended / cancelled / revoked.</a:t>
            </a:r>
          </a:p>
        </p:txBody>
      </p:sp>
      <p:pic>
        <p:nvPicPr>
          <p:cNvPr id="3" name="Picture 8" descr="Policies, Standards, Compliance, Policy, Checklist">
            <a:extLst>
              <a:ext uri="{FF2B5EF4-FFF2-40B4-BE49-F238E27FC236}">
                <a16:creationId xmlns:a16="http://schemas.microsoft.com/office/drawing/2014/main" id="{7CB49664-E6C7-E5D1-FB76-AF493DDF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72" y="4546470"/>
            <a:ext cx="315468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16225C0A-FEBD-4D8C-D882-93CAF9FA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9A2F-CE6C-6817-2363-CDFBBBE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48" y="629082"/>
            <a:ext cx="9966728" cy="2332085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Overview of proposed rule changes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to 30 TAC Chapter 321 P</a:t>
            </a:r>
            <a:br>
              <a:rPr lang="en-US" dirty="0"/>
            </a:br>
            <a:br>
              <a:rPr lang="en-US" sz="1200" dirty="0"/>
            </a:br>
            <a:r>
              <a:rPr lang="en-US" sz="2800" i="1" dirty="0"/>
              <a:t>(subject to change during rulemaking process) </a:t>
            </a:r>
            <a:endParaRPr lang="en-US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B4CED4-32DE-B6D5-515B-ECACF4548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550" y="2738526"/>
            <a:ext cx="8578807" cy="2779989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Definitions are being added for the following:</a:t>
            </a:r>
          </a:p>
          <a:p>
            <a:pPr marL="803275" lvl="1" indent="-346075">
              <a:spcAft>
                <a:spcPts val="3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associated domestic wastewater treatment facility</a:t>
            </a:r>
          </a:p>
          <a:p>
            <a:pPr marL="803275" lvl="1" indent="-346075">
              <a:spcAft>
                <a:spcPts val="3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collection system</a:t>
            </a:r>
          </a:p>
          <a:p>
            <a:pPr marL="803275" lvl="1" indent="-346075">
              <a:spcAft>
                <a:spcPts val="12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permit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C9DC8-2BDA-2B01-22C3-D2A924C5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643" y="4529901"/>
            <a:ext cx="3145537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D2A61D11-B453-49EF-E0D6-F231822A2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C6096-0BEC-8062-86A5-31973A71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48" y="629082"/>
            <a:ext cx="9966728" cy="2332085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Overview of proposed rule changes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to 30 TAC Chapter 321 P</a:t>
            </a:r>
            <a:br>
              <a:rPr lang="en-US" dirty="0"/>
            </a:br>
            <a:br>
              <a:rPr lang="en-US" sz="1200" dirty="0"/>
            </a:br>
            <a:r>
              <a:rPr lang="en-US" sz="2800" i="1" dirty="0"/>
              <a:t>(subject to change during rulemaking process) </a:t>
            </a:r>
            <a:endParaRPr lang="en-US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0318F4-DC0E-604A-9EF9-DCD240F07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599" y="2738530"/>
            <a:ext cx="8578807" cy="27799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following three items must be submitted concurrently:</a:t>
            </a:r>
          </a:p>
          <a:p>
            <a:pPr marL="803275" lvl="1" indent="-346075">
              <a:spcAft>
                <a:spcPts val="6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210 beneficial reuse authorization application</a:t>
            </a:r>
          </a:p>
          <a:p>
            <a:pPr marL="803275" lvl="1" indent="-346075">
              <a:spcAft>
                <a:spcPts val="600"/>
              </a:spcAft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321 P reclaimed water production facility application</a:t>
            </a:r>
          </a:p>
          <a:p>
            <a:pPr marL="803275" lvl="1" indent="-346075">
              <a:buSzPct val="8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complete set of engineering design plans and specs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8010F-813B-3F23-30D6-08BE558A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29" y="5070615"/>
            <a:ext cx="330396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747764C-6605-500B-BEC9-99234E0C5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4C0A-85D5-2879-B4C7-FA9DD3E8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048" y="629082"/>
            <a:ext cx="9966728" cy="2332085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Overview of proposed rule changes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to 30 TAC Chapter 321 P</a:t>
            </a:r>
            <a:br>
              <a:rPr lang="en-US" dirty="0"/>
            </a:br>
            <a:br>
              <a:rPr lang="en-US" sz="1200" dirty="0"/>
            </a:br>
            <a:r>
              <a:rPr lang="en-US" sz="2800" i="1" dirty="0"/>
              <a:t>(subject to change during rulemaking process) </a:t>
            </a:r>
            <a:endParaRPr lang="en-US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82D721-B69B-8558-30EB-A0C88AA6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599" y="2762384"/>
            <a:ext cx="8578807" cy="2779989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Reclaimed water production facility authorizations will be terminated if the permission/consent is withdrawn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Reclaimed water production facility owners/operators must notify TCEQ in writing and cease operations within five business days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F28CE-EC63-45B3-2440-832111DD0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09" y="5404802"/>
            <a:ext cx="16244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4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1_Pages de contenus">
  <a:themeElements>
    <a:clrScheme name="SUEZ">
      <a:dk1>
        <a:srgbClr val="000000"/>
      </a:dk1>
      <a:lt1>
        <a:srgbClr val="FFFFFF"/>
      </a:lt1>
      <a:dk2>
        <a:srgbClr val="767C97"/>
      </a:dk2>
      <a:lt2>
        <a:srgbClr val="D5D6DE"/>
      </a:lt2>
      <a:accent1>
        <a:srgbClr val="3D466C"/>
      </a:accent1>
      <a:accent2>
        <a:srgbClr val="C4DE51"/>
      </a:accent2>
      <a:accent3>
        <a:srgbClr val="ABAFBF"/>
      </a:accent3>
      <a:accent4>
        <a:srgbClr val="E0E7C7"/>
      </a:accent4>
      <a:accent5>
        <a:srgbClr val="030F40"/>
      </a:accent5>
      <a:accent6>
        <a:srgbClr val="AADC14"/>
      </a:accent6>
      <a:hlink>
        <a:srgbClr val="030F40"/>
      </a:hlink>
      <a:folHlink>
        <a:srgbClr val="030F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1" id="{43032F23-8A8A-414A-BB12-6F55226F491C}" vid="{31A4273F-DE06-43CA-AAE0-B29F183E03F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9285</TotalTime>
  <Words>512</Words>
  <Application>Microsoft Office PowerPoint</Application>
  <PresentationFormat>Custom</PresentationFormat>
  <Paragraphs>55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Wingdings</vt:lpstr>
      <vt:lpstr>Courier New</vt:lpstr>
      <vt:lpstr>Tahoma</vt:lpstr>
      <vt:lpstr>Arial</vt:lpstr>
      <vt:lpstr>Noto Sans Symbols</vt:lpstr>
      <vt:lpstr>Times New Roman</vt:lpstr>
      <vt:lpstr>Calibri</vt:lpstr>
      <vt:lpstr>11_Pages de contenus</vt:lpstr>
      <vt:lpstr>Custom Design</vt:lpstr>
      <vt:lpstr>PowerPoint Presentation</vt:lpstr>
      <vt:lpstr>TCEQ regulations involved  in Senate Bill 1289</vt:lpstr>
      <vt:lpstr>Current Implementation Status</vt:lpstr>
      <vt:lpstr>Overview of proposed rule changes to 30 TAC Chapter 210  (subject to change during rulemaking process) </vt:lpstr>
      <vt:lpstr>Overview of proposed rule changes to 30 TAC Chapter 321 P  (subject to change during rulemaking process) </vt:lpstr>
      <vt:lpstr>Overview of proposed rule changes to 30 TAC Chapter 321 P  (subject to change during rulemaking process) </vt:lpstr>
      <vt:lpstr>Overview of proposed rule changes to 30 TAC Chapter 321 P  (subject to change during rulemaking process) </vt:lpstr>
      <vt:lpstr>Overview of proposed rule changes to 30 TAC Chapter 321 P  (subject to change during rulemaking process) </vt:lpstr>
      <vt:lpstr>Overview of proposed rule changes to 30 TAC Chapter 321 P  (subject to change during rulemaking process) </vt:lpstr>
      <vt:lpstr>Process for issuing 321 P authorizations  prior to the adoptions of rules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Erika Crespo</dc:creator>
  <cp:lastModifiedBy>Erika Crespo</cp:lastModifiedBy>
  <cp:revision>57</cp:revision>
  <cp:lastPrinted>2023-02-15T16:25:20Z</cp:lastPrinted>
  <dcterms:modified xsi:type="dcterms:W3CDTF">2024-04-23T14:57:03Z</dcterms:modified>
</cp:coreProperties>
</file>