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4"/>
  </p:sldMasterIdLst>
  <p:notesMasterIdLst>
    <p:notesMasterId r:id="rId46"/>
  </p:notesMasterIdLst>
  <p:sldIdLst>
    <p:sldId id="256" r:id="rId5"/>
    <p:sldId id="257" r:id="rId6"/>
    <p:sldId id="264" r:id="rId7"/>
    <p:sldId id="258" r:id="rId8"/>
    <p:sldId id="318" r:id="rId9"/>
    <p:sldId id="260" r:id="rId10"/>
    <p:sldId id="321" r:id="rId11"/>
    <p:sldId id="266" r:id="rId12"/>
    <p:sldId id="341" r:id="rId13"/>
    <p:sldId id="354" r:id="rId14"/>
    <p:sldId id="355" r:id="rId15"/>
    <p:sldId id="356" r:id="rId16"/>
    <p:sldId id="357" r:id="rId17"/>
    <p:sldId id="358" r:id="rId18"/>
    <p:sldId id="359" r:id="rId19"/>
    <p:sldId id="360" r:id="rId20"/>
    <p:sldId id="380" r:id="rId21"/>
    <p:sldId id="378" r:id="rId22"/>
    <p:sldId id="393" r:id="rId23"/>
    <p:sldId id="382" r:id="rId24"/>
    <p:sldId id="389" r:id="rId25"/>
    <p:sldId id="362" r:id="rId26"/>
    <p:sldId id="391" r:id="rId27"/>
    <p:sldId id="365" r:id="rId28"/>
    <p:sldId id="367" r:id="rId29"/>
    <p:sldId id="329" r:id="rId30"/>
    <p:sldId id="392" r:id="rId31"/>
    <p:sldId id="325" r:id="rId32"/>
    <p:sldId id="332" r:id="rId33"/>
    <p:sldId id="326" r:id="rId34"/>
    <p:sldId id="388" r:id="rId35"/>
    <p:sldId id="265" r:id="rId36"/>
    <p:sldId id="383" r:id="rId37"/>
    <p:sldId id="384" r:id="rId38"/>
    <p:sldId id="387" r:id="rId39"/>
    <p:sldId id="385" r:id="rId40"/>
    <p:sldId id="386" r:id="rId41"/>
    <p:sldId id="334" r:id="rId42"/>
    <p:sldId id="335" r:id="rId43"/>
    <p:sldId id="379" r:id="rId44"/>
    <p:sldId id="336"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F1972-2FCE-7DFF-E161-3DB17E91B967}" name="Kelly Peavler" initials="KP" userId="S::Kelly.Peavler@tceq.texas.gov::66e0cf1a-8a40-4380-ab2e-24a00f7a44b7" providerId="AD"/>
  <p188:author id="{D8B3E273-4582-AC41-4B86-9E5B8953EA5F}" name="Aaron Correll" initials="AC" userId="S::aaron.correll@tceq.texas.gov::251a8dea-b7c7-4ac6-b697-b55b0216016e" providerId="AD"/>
  <p188:author id="{75CA30AC-7689-1AB3-64AD-32BF5B4E33A5}" name="Aaron Correll" initials="AC" userId="S::Aaron.Correll@tceq.texas.gov::251a8dea-b7c7-4ac6-b697-b55b0216016e" providerId="AD"/>
  <p188:author id="{157909BE-41E6-0534-A192-162685EC189D}" name="Anna Brulloths" initials="AB" userId="S::Anna.R.Brulloths@tceq.texas.gov::9e91feac-148a-473a-af5c-fd373406de38" providerId="AD"/>
  <p188:author id="{A75642C0-2C04-1285-A4BB-90B69D2FFAF3}" name="Monica Harris" initials="MH" userId="S::Monica.Harris@tceq.texas.gov::dc1cc234-59a2-4bee-ad21-8c5637aa5b20" providerId="AD"/>
  <p188:author id="{620439CA-D2AC-08B9-E658-4988FB8E02B0}" name="Alayna Goetsch" initials="AG" userId="S::Alayna.Goetsch@tceq.texas.gov::870da57c-fa30-49ca-a4f9-323fce2297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ayna Goetsch" initials="AG" lastIdx="19" clrIdx="0">
    <p:extLst>
      <p:ext uri="{19B8F6BF-5375-455C-9EA6-DF929625EA0E}">
        <p15:presenceInfo xmlns:p15="http://schemas.microsoft.com/office/powerpoint/2012/main" userId="S::Alayna.Goetsch@tceq.texas.gov::870da57c-fa30-49ca-a4f9-323fce2297a4" providerId="AD"/>
      </p:ext>
    </p:extLst>
  </p:cmAuthor>
  <p:cmAuthor id="2" name="Krista Brandt" initials="KB" lastIdx="1" clrIdx="1">
    <p:extLst>
      <p:ext uri="{19B8F6BF-5375-455C-9EA6-DF929625EA0E}">
        <p15:presenceInfo xmlns:p15="http://schemas.microsoft.com/office/powerpoint/2012/main" userId="S::Krista.Brandt@tceq.texas.gov::9e7f20d3-2f41-4a11-88f6-d5a880d624f6" providerId="AD"/>
      </p:ext>
    </p:extLst>
  </p:cmAuthor>
  <p:cmAuthor id="3" name="Aaron Correll" initials="AC" lastIdx="22" clrIdx="2">
    <p:extLst>
      <p:ext uri="{19B8F6BF-5375-455C-9EA6-DF929625EA0E}">
        <p15:presenceInfo xmlns:p15="http://schemas.microsoft.com/office/powerpoint/2012/main" userId="S::Aaron.Correll@tceq.texas.gov::251a8dea-b7c7-4ac6-b697-b55b021601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84352" autoAdjust="0"/>
  </p:normalViewPr>
  <p:slideViewPr>
    <p:cSldViewPr snapToGrid="0">
      <p:cViewPr varScale="1">
        <p:scale>
          <a:sx n="93" d="100"/>
          <a:sy n="93" d="100"/>
        </p:scale>
        <p:origin x="45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msd@tceq.texas.gov" TargetMode="External"/><Relationship Id="rId1" Type="http://schemas.openxmlformats.org/officeDocument/2006/relationships/hyperlink" Target="https://www.tceq.texas.gov/remediation/msd.html"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image" Target="../media/image27.png"/><Relationship Id="rId6" Type="http://schemas.openxmlformats.org/officeDocument/2006/relationships/hyperlink" Target="mailto:msd@tceq.texas.gov" TargetMode="External"/><Relationship Id="rId5" Type="http://schemas.openxmlformats.org/officeDocument/2006/relationships/image" Target="../media/image29.png"/><Relationship Id="rId4" Type="http://schemas.openxmlformats.org/officeDocument/2006/relationships/hyperlink" Target="https://www.tceq.texas.gov/remediation/msd.html"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2C55A-0223-4F70-8600-60D48FD89140}" type="doc">
      <dgm:prSet loTypeId="urn:microsoft.com/office/officeart/2005/8/layout/orgChart1" loCatId="hierarchy" qsTypeId="urn:microsoft.com/office/officeart/2005/8/quickstyle/simple4" qsCatId="simple" csTypeId="urn:microsoft.com/office/officeart/2005/8/colors/accent4_2" csCatId="accent4" phldr="1"/>
      <dgm:spPr/>
      <dgm:t>
        <a:bodyPr/>
        <a:lstStyle/>
        <a:p>
          <a:endParaRPr lang="en-US"/>
        </a:p>
      </dgm:t>
    </dgm:pt>
    <dgm:pt modelId="{AEC7A6C7-F512-4328-96FE-D9B1B75C867C}">
      <dgm:prSet/>
      <dgm:spPr>
        <a:gradFill rotWithShape="0">
          <a:gsLst>
            <a:gs pos="0">
              <a:srgbClr val="00B050"/>
            </a:gs>
            <a:gs pos="100000">
              <a:srgbClr val="00B050"/>
            </a:gs>
          </a:gsLst>
        </a:gradFill>
      </dgm:spPr>
      <dgm:t>
        <a:bodyPr/>
        <a:lstStyle/>
        <a:p>
          <a:r>
            <a:rPr lang="en-US">
              <a:latin typeface="Verdana" panose="020B0604030504040204" pitchFamily="34" charset="0"/>
              <a:ea typeface="Verdana" panose="020B0604030504040204" pitchFamily="34" charset="0"/>
            </a:rPr>
            <a:t>MSDs are applied to sites that are in a TCEQ remediation program with documented groundwater contamination</a:t>
          </a:r>
        </a:p>
      </dgm:t>
      <dgm:extLst>
        <a:ext uri="{E40237B7-FDA0-4F09-8148-C483321AD2D9}">
          <dgm14:cNvPr xmlns:dgm14="http://schemas.microsoft.com/office/drawing/2010/diagram" id="0" name="" descr="MSD Certificates are applied to sites that are in a TCEQ Remediation Division Program &#10; Voluntary Cleanup Program and Corrective Action Program (non-RCRA permitted Sites)&#10; Must have documented groundwater contamination&#10;An MSD cannot alter or supersede any requirement of a federally authorized environmental program (e.g., RCRA Permitted sites, certain LPST sites)&#10;"/>
        </a:ext>
      </dgm:extLst>
    </dgm:pt>
    <dgm:pt modelId="{8A80D2F2-C7CB-41DA-BB57-3960B5B72BAC}" type="parTrans" cxnId="{B5932F52-3CC8-4E14-B0AD-C79CF84ECB01}">
      <dgm:prSet/>
      <dgm:spPr/>
      <dgm:t>
        <a:bodyPr/>
        <a:lstStyle/>
        <a:p>
          <a:endParaRPr lang="en-US"/>
        </a:p>
      </dgm:t>
    </dgm:pt>
    <dgm:pt modelId="{65644522-1A53-45D2-A513-7168704C60B2}" type="sibTrans" cxnId="{B5932F52-3CC8-4E14-B0AD-C79CF84ECB01}">
      <dgm:prSet/>
      <dgm:spPr/>
      <dgm:t>
        <a:bodyPr/>
        <a:lstStyle/>
        <a:p>
          <a:endParaRPr lang="en-US"/>
        </a:p>
      </dgm:t>
    </dgm:pt>
    <dgm:pt modelId="{80680618-580B-4C53-AB41-E5E73C7E84FE}">
      <dgm:prSet/>
      <dgm:spPr/>
      <dgm:t>
        <a:bodyPr/>
        <a:lstStyle/>
        <a:p>
          <a:r>
            <a:rPr lang="en-US">
              <a:latin typeface="Verdana" panose="020B0604030504040204" pitchFamily="34" charset="0"/>
              <a:ea typeface="Verdana" panose="020B0604030504040204" pitchFamily="34" charset="0"/>
            </a:rPr>
            <a:t>Voluntary Cleanup Program</a:t>
          </a:r>
        </a:p>
      </dgm:t>
      <dgm:extLst>
        <a:ext uri="{E40237B7-FDA0-4F09-8148-C483321AD2D9}">
          <dgm14:cNvPr xmlns:dgm14="http://schemas.microsoft.com/office/drawing/2010/diagram" id="0" name="" descr="MSD Certificates are applied to sites that are in a TCEQ Remediation Division Program &#10; Voluntary Cleanup Program and Corrective Action Program (non-RCRA permitted Sites)&#10; Must have documented groundwater contamination&#10;An MSD cannot alter or supersede any requirement of a federally authorized environmental program (e.g., RCRA Permitted sites, certain LPST sites)&#10;"/>
        </a:ext>
      </dgm:extLst>
    </dgm:pt>
    <dgm:pt modelId="{F682004F-BE75-4C0A-AFB1-98FCBEC6F335}" type="parTrans" cxnId="{F5FDF827-DAEE-4FB8-84DD-0AC5F077029C}">
      <dgm:prSet/>
      <dgm:spPr/>
      <dgm:t>
        <a:bodyPr/>
        <a:lstStyle/>
        <a:p>
          <a:endParaRPr lang="en-US"/>
        </a:p>
      </dgm:t>
    </dgm:pt>
    <dgm:pt modelId="{FCC23584-441C-4A5B-B6FE-974EF2F27D5C}" type="sibTrans" cxnId="{F5FDF827-DAEE-4FB8-84DD-0AC5F077029C}">
      <dgm:prSet/>
      <dgm:spPr/>
      <dgm:t>
        <a:bodyPr/>
        <a:lstStyle/>
        <a:p>
          <a:endParaRPr lang="en-US"/>
        </a:p>
      </dgm:t>
    </dgm:pt>
    <dgm:pt modelId="{B911212D-1D22-4C55-8233-97D8A347D32C}">
      <dgm:prSet/>
      <dgm:spPr>
        <a:gradFill rotWithShape="0">
          <a:gsLst>
            <a:gs pos="0">
              <a:srgbClr val="FF0000"/>
            </a:gs>
            <a:gs pos="80000">
              <a:srgbClr val="C00000"/>
            </a:gs>
            <a:gs pos="100000">
              <a:srgbClr val="C00000"/>
            </a:gs>
          </a:gsLst>
        </a:gradFill>
      </dgm:spPr>
      <dgm:t>
        <a:bodyPr/>
        <a:lstStyle/>
        <a:p>
          <a:r>
            <a:rPr lang="en-US" b="1" dirty="0">
              <a:solidFill>
                <a:schemeClr val="tx1"/>
              </a:solidFill>
              <a:latin typeface="Verdana"/>
              <a:ea typeface="Verdana"/>
            </a:rPr>
            <a:t>A MSD</a:t>
          </a:r>
          <a:br>
            <a:rPr lang="en-US" b="1" dirty="0">
              <a:solidFill>
                <a:schemeClr val="tx1"/>
              </a:solidFill>
              <a:latin typeface="Verdana"/>
              <a:ea typeface="Verdana"/>
            </a:rPr>
          </a:br>
          <a:r>
            <a:rPr lang="en-US" b="1" dirty="0">
              <a:solidFill>
                <a:schemeClr val="tx1"/>
              </a:solidFill>
              <a:latin typeface="Verdana"/>
              <a:ea typeface="Verdana"/>
            </a:rPr>
            <a:t>cannot alter or supersede any requirement of a federally authorized environmental </a:t>
          </a:r>
          <a:r>
            <a:rPr lang="en-US" b="1" dirty="0">
              <a:latin typeface="Verdana"/>
              <a:ea typeface="Verdana"/>
            </a:rPr>
            <a:t>program</a:t>
          </a:r>
          <a:endParaRPr lang="en-US" dirty="0">
            <a:latin typeface="Verdana"/>
            <a:ea typeface="Verdana"/>
          </a:endParaRPr>
        </a:p>
      </dgm:t>
      <dgm:extLst>
        <a:ext uri="{E40237B7-FDA0-4F09-8148-C483321AD2D9}">
          <dgm14:cNvPr xmlns:dgm14="http://schemas.microsoft.com/office/drawing/2010/diagram" id="0" name="" descr="MSD Certificates are applied to sites that are in a TCEQ Remediation Division Program &#10; Voluntary Cleanup Program and Corrective Action Program (non-RCRA permitted Sites)&#10; Must have documented groundwater contamination&#10;An MSD cannot alter or supersede any requirement of a federally authorized environmental program (e.g., RCRA Permitted sites, certain LPST sites)&#10;"/>
        </a:ext>
      </dgm:extLst>
    </dgm:pt>
    <dgm:pt modelId="{2A3E5CB9-D073-4616-B11E-4C6D05A5A5AE}" type="parTrans" cxnId="{06A90EDD-9FF2-48F6-B75F-BC899859027A}">
      <dgm:prSet/>
      <dgm:spPr/>
      <dgm:t>
        <a:bodyPr/>
        <a:lstStyle/>
        <a:p>
          <a:endParaRPr lang="en-US"/>
        </a:p>
      </dgm:t>
    </dgm:pt>
    <dgm:pt modelId="{A51B8856-6789-4626-98E6-FDC23F6FF1E1}" type="sibTrans" cxnId="{06A90EDD-9FF2-48F6-B75F-BC899859027A}">
      <dgm:prSet/>
      <dgm:spPr/>
      <dgm:t>
        <a:bodyPr/>
        <a:lstStyle/>
        <a:p>
          <a:endParaRPr lang="en-US"/>
        </a:p>
      </dgm:t>
    </dgm:pt>
    <dgm:pt modelId="{3756291D-DE6B-4CAC-9D18-1A2BB724908B}">
      <dgm:prSet/>
      <dgm:spPr/>
      <dgm:t>
        <a:bodyPr/>
        <a:lstStyle/>
        <a:p>
          <a:pPr rtl="0"/>
          <a:r>
            <a:rPr lang="en-US">
              <a:latin typeface="Verdana" panose="020B0604030504040204" pitchFamily="34" charset="0"/>
              <a:ea typeface="Verdana" panose="020B0604030504040204" pitchFamily="34" charset="0"/>
            </a:rPr>
            <a:t>Corrective Action Program</a:t>
          </a:r>
          <a:br>
            <a:rPr lang="en-US">
              <a:latin typeface="Verdana" panose="020B0604030504040204" pitchFamily="34" charset="0"/>
              <a:ea typeface="Verdana" panose="020B0604030504040204" pitchFamily="34" charset="0"/>
            </a:rPr>
          </a:br>
          <a:r>
            <a:rPr lang="en-US">
              <a:latin typeface="Verdana" panose="020B0604030504040204" pitchFamily="34" charset="0"/>
              <a:ea typeface="Verdana" panose="020B0604030504040204" pitchFamily="34" charset="0"/>
            </a:rPr>
            <a:t>(non-RCRA permitted sites)</a:t>
          </a:r>
          <a:endParaRPr lang="en-US"/>
        </a:p>
      </dgm:t>
    </dgm:pt>
    <dgm:pt modelId="{992A8D2B-7265-4A91-9BD9-B238A4281232}" type="parTrans" cxnId="{968A3F37-21B2-4AF9-A500-E368B7317B4E}">
      <dgm:prSet/>
      <dgm:spPr/>
      <dgm:t>
        <a:bodyPr/>
        <a:lstStyle/>
        <a:p>
          <a:endParaRPr lang="en-US"/>
        </a:p>
      </dgm:t>
    </dgm:pt>
    <dgm:pt modelId="{F9D1B98F-A197-4BA1-BAB9-AB6B609D6290}" type="sibTrans" cxnId="{968A3F37-21B2-4AF9-A500-E368B7317B4E}">
      <dgm:prSet/>
      <dgm:spPr/>
      <dgm:t>
        <a:bodyPr/>
        <a:lstStyle/>
        <a:p>
          <a:endParaRPr lang="en-US"/>
        </a:p>
      </dgm:t>
    </dgm:pt>
    <dgm:pt modelId="{421302FB-649E-4ABC-9571-7602D120880E}" type="pres">
      <dgm:prSet presAssocID="{6A72C55A-0223-4F70-8600-60D48FD89140}" presName="hierChild1" presStyleCnt="0">
        <dgm:presLayoutVars>
          <dgm:orgChart val="1"/>
          <dgm:chPref val="1"/>
          <dgm:dir/>
          <dgm:animOne val="branch"/>
          <dgm:animLvl val="lvl"/>
          <dgm:resizeHandles/>
        </dgm:presLayoutVars>
      </dgm:prSet>
      <dgm:spPr/>
    </dgm:pt>
    <dgm:pt modelId="{FE832296-3CC1-4089-A9C9-F503CD75418B}" type="pres">
      <dgm:prSet presAssocID="{AEC7A6C7-F512-4328-96FE-D9B1B75C867C}" presName="hierRoot1" presStyleCnt="0">
        <dgm:presLayoutVars>
          <dgm:hierBranch val="init"/>
        </dgm:presLayoutVars>
      </dgm:prSet>
      <dgm:spPr/>
    </dgm:pt>
    <dgm:pt modelId="{6F9128B0-4A4E-409D-B49D-B9B0ECBDAF12}" type="pres">
      <dgm:prSet presAssocID="{AEC7A6C7-F512-4328-96FE-D9B1B75C867C}" presName="rootComposite1" presStyleCnt="0"/>
      <dgm:spPr/>
    </dgm:pt>
    <dgm:pt modelId="{565807D6-85AF-4869-83D4-705D81C74B35}" type="pres">
      <dgm:prSet presAssocID="{AEC7A6C7-F512-4328-96FE-D9B1B75C867C}" presName="rootText1" presStyleLbl="node0" presStyleIdx="0" presStyleCnt="2" custScaleX="160152" custScaleY="136481" custLinFactNeighborX="-3162" custLinFactNeighborY="10914">
        <dgm:presLayoutVars>
          <dgm:chPref val="3"/>
        </dgm:presLayoutVars>
      </dgm:prSet>
      <dgm:spPr/>
    </dgm:pt>
    <dgm:pt modelId="{33C99807-57B3-438E-BEDC-F2210DD0DA4A}" type="pres">
      <dgm:prSet presAssocID="{AEC7A6C7-F512-4328-96FE-D9B1B75C867C}" presName="rootConnector1" presStyleLbl="node1" presStyleIdx="0" presStyleCnt="0"/>
      <dgm:spPr/>
    </dgm:pt>
    <dgm:pt modelId="{4F21C460-6AD4-4B0D-A570-A33F04D8A460}" type="pres">
      <dgm:prSet presAssocID="{AEC7A6C7-F512-4328-96FE-D9B1B75C867C}" presName="hierChild2" presStyleCnt="0"/>
      <dgm:spPr/>
    </dgm:pt>
    <dgm:pt modelId="{9DB3DB68-36E1-4483-8D5D-15E07B9BF4A0}" type="pres">
      <dgm:prSet presAssocID="{F682004F-BE75-4C0A-AFB1-98FCBEC6F335}" presName="Name37" presStyleLbl="parChTrans1D2" presStyleIdx="0" presStyleCnt="2"/>
      <dgm:spPr/>
    </dgm:pt>
    <dgm:pt modelId="{95D8597A-C9E2-4FE0-A355-5C73E5422312}" type="pres">
      <dgm:prSet presAssocID="{80680618-580B-4C53-AB41-E5E73C7E84FE}" presName="hierRoot2" presStyleCnt="0">
        <dgm:presLayoutVars>
          <dgm:hierBranch val="init"/>
        </dgm:presLayoutVars>
      </dgm:prSet>
      <dgm:spPr/>
    </dgm:pt>
    <dgm:pt modelId="{29444F38-6F47-47C3-9E8B-CFC460DF40B7}" type="pres">
      <dgm:prSet presAssocID="{80680618-580B-4C53-AB41-E5E73C7E84FE}" presName="rootComposite" presStyleCnt="0"/>
      <dgm:spPr/>
    </dgm:pt>
    <dgm:pt modelId="{3B586FC3-AEED-44A1-9F25-BB748C4C59D9}" type="pres">
      <dgm:prSet presAssocID="{80680618-580B-4C53-AB41-E5E73C7E84FE}" presName="rootText" presStyleLbl="node2" presStyleIdx="0" presStyleCnt="2">
        <dgm:presLayoutVars>
          <dgm:chPref val="3"/>
        </dgm:presLayoutVars>
      </dgm:prSet>
      <dgm:spPr/>
    </dgm:pt>
    <dgm:pt modelId="{D55F3A74-A855-46DF-904D-DA143CAA323B}" type="pres">
      <dgm:prSet presAssocID="{80680618-580B-4C53-AB41-E5E73C7E84FE}" presName="rootConnector" presStyleLbl="node2" presStyleIdx="0" presStyleCnt="2"/>
      <dgm:spPr/>
    </dgm:pt>
    <dgm:pt modelId="{D28673E0-0860-4CAD-9588-4DC1BCB6E03D}" type="pres">
      <dgm:prSet presAssocID="{80680618-580B-4C53-AB41-E5E73C7E84FE}" presName="hierChild4" presStyleCnt="0"/>
      <dgm:spPr/>
    </dgm:pt>
    <dgm:pt modelId="{7CD41DD8-B6D4-4BA6-BA7A-3DAB1A634C7B}" type="pres">
      <dgm:prSet presAssocID="{80680618-580B-4C53-AB41-E5E73C7E84FE}" presName="hierChild5" presStyleCnt="0"/>
      <dgm:spPr/>
    </dgm:pt>
    <dgm:pt modelId="{6DF37D76-93B3-4B4F-AF69-17279B4642C2}" type="pres">
      <dgm:prSet presAssocID="{992A8D2B-7265-4A91-9BD9-B238A4281232}" presName="Name37" presStyleLbl="parChTrans1D2" presStyleIdx="1" presStyleCnt="2"/>
      <dgm:spPr/>
    </dgm:pt>
    <dgm:pt modelId="{6D30CFEB-96BE-497A-B6A1-B0D0BE09B243}" type="pres">
      <dgm:prSet presAssocID="{3756291D-DE6B-4CAC-9D18-1A2BB724908B}" presName="hierRoot2" presStyleCnt="0">
        <dgm:presLayoutVars>
          <dgm:hierBranch val="init"/>
        </dgm:presLayoutVars>
      </dgm:prSet>
      <dgm:spPr/>
    </dgm:pt>
    <dgm:pt modelId="{20C83AF8-CA66-44BF-BE45-55FC4247D49E}" type="pres">
      <dgm:prSet presAssocID="{3756291D-DE6B-4CAC-9D18-1A2BB724908B}" presName="rootComposite" presStyleCnt="0"/>
      <dgm:spPr/>
    </dgm:pt>
    <dgm:pt modelId="{4FB5E185-DDD3-4B66-8A81-EE3F962F9362}" type="pres">
      <dgm:prSet presAssocID="{3756291D-DE6B-4CAC-9D18-1A2BB724908B}" presName="rootText" presStyleLbl="node2" presStyleIdx="1" presStyleCnt="2">
        <dgm:presLayoutVars>
          <dgm:chPref val="3"/>
        </dgm:presLayoutVars>
      </dgm:prSet>
      <dgm:spPr/>
    </dgm:pt>
    <dgm:pt modelId="{2DC68D9D-437C-4E3C-B113-766C6F8C6A47}" type="pres">
      <dgm:prSet presAssocID="{3756291D-DE6B-4CAC-9D18-1A2BB724908B}" presName="rootConnector" presStyleLbl="node2" presStyleIdx="1" presStyleCnt="2"/>
      <dgm:spPr/>
    </dgm:pt>
    <dgm:pt modelId="{735DC67C-BA95-4632-A0D1-5C973008D9B1}" type="pres">
      <dgm:prSet presAssocID="{3756291D-DE6B-4CAC-9D18-1A2BB724908B}" presName="hierChild4" presStyleCnt="0"/>
      <dgm:spPr/>
    </dgm:pt>
    <dgm:pt modelId="{E79DB75F-17CA-4389-B366-47F9777E4A25}" type="pres">
      <dgm:prSet presAssocID="{3756291D-DE6B-4CAC-9D18-1A2BB724908B}" presName="hierChild5" presStyleCnt="0"/>
      <dgm:spPr/>
    </dgm:pt>
    <dgm:pt modelId="{419D6F09-BFAC-4C22-9792-7E8DCD4D8874}" type="pres">
      <dgm:prSet presAssocID="{AEC7A6C7-F512-4328-96FE-D9B1B75C867C}" presName="hierChild3" presStyleCnt="0"/>
      <dgm:spPr/>
    </dgm:pt>
    <dgm:pt modelId="{A04FE240-5D2D-4A72-ABBF-863014CAEF64}" type="pres">
      <dgm:prSet presAssocID="{B911212D-1D22-4C55-8233-97D8A347D32C}" presName="hierRoot1" presStyleCnt="0">
        <dgm:presLayoutVars>
          <dgm:hierBranch val="init"/>
        </dgm:presLayoutVars>
      </dgm:prSet>
      <dgm:spPr/>
    </dgm:pt>
    <dgm:pt modelId="{5DAF54C2-77CE-4A10-92CE-AFB23CE7ACEF}" type="pres">
      <dgm:prSet presAssocID="{B911212D-1D22-4C55-8233-97D8A347D32C}" presName="rootComposite1" presStyleCnt="0"/>
      <dgm:spPr/>
    </dgm:pt>
    <dgm:pt modelId="{C7B77837-1B06-4367-9DDE-DAB3E673C420}" type="pres">
      <dgm:prSet presAssocID="{B911212D-1D22-4C55-8233-97D8A347D32C}" presName="rootText1" presStyleLbl="node0" presStyleIdx="1" presStyleCnt="2" custScaleX="121002" custScaleY="240464" custLinFactNeighborX="1194" custLinFactNeighborY="19685">
        <dgm:presLayoutVars>
          <dgm:chPref val="3"/>
        </dgm:presLayoutVars>
      </dgm:prSet>
      <dgm:spPr>
        <a:prstGeom prst="octagon">
          <a:avLst/>
        </a:prstGeom>
      </dgm:spPr>
    </dgm:pt>
    <dgm:pt modelId="{10C281C0-024E-4A64-AA62-A93DD7BDB627}" type="pres">
      <dgm:prSet presAssocID="{B911212D-1D22-4C55-8233-97D8A347D32C}" presName="rootConnector1" presStyleLbl="node1" presStyleIdx="0" presStyleCnt="0"/>
      <dgm:spPr/>
    </dgm:pt>
    <dgm:pt modelId="{865F42E3-98F3-4287-B9BC-31654F2403FB}" type="pres">
      <dgm:prSet presAssocID="{B911212D-1D22-4C55-8233-97D8A347D32C}" presName="hierChild2" presStyleCnt="0"/>
      <dgm:spPr/>
    </dgm:pt>
    <dgm:pt modelId="{96E9EDBC-3007-4FB7-962D-32519CAC0E78}" type="pres">
      <dgm:prSet presAssocID="{B911212D-1D22-4C55-8233-97D8A347D32C}" presName="hierChild3" presStyleCnt="0"/>
      <dgm:spPr/>
    </dgm:pt>
  </dgm:ptLst>
  <dgm:cxnLst>
    <dgm:cxn modelId="{EE5AE500-6E7B-4A5A-AA6F-C952269B46C7}" type="presOf" srcId="{AEC7A6C7-F512-4328-96FE-D9B1B75C867C}" destId="{565807D6-85AF-4869-83D4-705D81C74B35}" srcOrd="0" destOrd="0" presId="urn:microsoft.com/office/officeart/2005/8/layout/orgChart1"/>
    <dgm:cxn modelId="{F5FDF827-DAEE-4FB8-84DD-0AC5F077029C}" srcId="{AEC7A6C7-F512-4328-96FE-D9B1B75C867C}" destId="{80680618-580B-4C53-AB41-E5E73C7E84FE}" srcOrd="0" destOrd="0" parTransId="{F682004F-BE75-4C0A-AFB1-98FCBEC6F335}" sibTransId="{FCC23584-441C-4A5B-B6FE-974EF2F27D5C}"/>
    <dgm:cxn modelId="{E05CC62A-5793-47CE-9024-87C72D21169D}" type="presOf" srcId="{6A72C55A-0223-4F70-8600-60D48FD89140}" destId="{421302FB-649E-4ABC-9571-7602D120880E}" srcOrd="0" destOrd="0" presId="urn:microsoft.com/office/officeart/2005/8/layout/orgChart1"/>
    <dgm:cxn modelId="{C02A112C-A445-476D-A8C0-B7D8631AD408}" type="presOf" srcId="{B911212D-1D22-4C55-8233-97D8A347D32C}" destId="{C7B77837-1B06-4367-9DDE-DAB3E673C420}" srcOrd="0" destOrd="0" presId="urn:microsoft.com/office/officeart/2005/8/layout/orgChart1"/>
    <dgm:cxn modelId="{968A3F37-21B2-4AF9-A500-E368B7317B4E}" srcId="{AEC7A6C7-F512-4328-96FE-D9B1B75C867C}" destId="{3756291D-DE6B-4CAC-9D18-1A2BB724908B}" srcOrd="1" destOrd="0" parTransId="{992A8D2B-7265-4A91-9BD9-B238A4281232}" sibTransId="{F9D1B98F-A197-4BA1-BAB9-AB6B609D6290}"/>
    <dgm:cxn modelId="{C7936B5E-DA2D-4452-8D8D-CD0CACD66740}" type="presOf" srcId="{3756291D-DE6B-4CAC-9D18-1A2BB724908B}" destId="{4FB5E185-DDD3-4B66-8A81-EE3F962F9362}" srcOrd="0" destOrd="0" presId="urn:microsoft.com/office/officeart/2005/8/layout/orgChart1"/>
    <dgm:cxn modelId="{19D5DD69-E8B4-4543-BEC8-83D3453D7A26}" type="presOf" srcId="{F682004F-BE75-4C0A-AFB1-98FCBEC6F335}" destId="{9DB3DB68-36E1-4483-8D5D-15E07B9BF4A0}" srcOrd="0" destOrd="0" presId="urn:microsoft.com/office/officeart/2005/8/layout/orgChart1"/>
    <dgm:cxn modelId="{B5932F52-3CC8-4E14-B0AD-C79CF84ECB01}" srcId="{6A72C55A-0223-4F70-8600-60D48FD89140}" destId="{AEC7A6C7-F512-4328-96FE-D9B1B75C867C}" srcOrd="0" destOrd="0" parTransId="{8A80D2F2-C7CB-41DA-BB57-3960B5B72BAC}" sibTransId="{65644522-1A53-45D2-A513-7168704C60B2}"/>
    <dgm:cxn modelId="{0DAEA698-07D4-4980-A613-86CD67A9EBC8}" type="presOf" srcId="{80680618-580B-4C53-AB41-E5E73C7E84FE}" destId="{3B586FC3-AEED-44A1-9F25-BB748C4C59D9}" srcOrd="0" destOrd="0" presId="urn:microsoft.com/office/officeart/2005/8/layout/orgChart1"/>
    <dgm:cxn modelId="{7A0B61A0-32F5-4573-8082-E8EF9B464C6F}" type="presOf" srcId="{992A8D2B-7265-4A91-9BD9-B238A4281232}" destId="{6DF37D76-93B3-4B4F-AF69-17279B4642C2}" srcOrd="0" destOrd="0" presId="urn:microsoft.com/office/officeart/2005/8/layout/orgChart1"/>
    <dgm:cxn modelId="{D715A1CC-C90C-4716-9431-6099BC4C8EFF}" type="presOf" srcId="{B911212D-1D22-4C55-8233-97D8A347D32C}" destId="{10C281C0-024E-4A64-AA62-A93DD7BDB627}" srcOrd="1" destOrd="0" presId="urn:microsoft.com/office/officeart/2005/8/layout/orgChart1"/>
    <dgm:cxn modelId="{06A90EDD-9FF2-48F6-B75F-BC899859027A}" srcId="{6A72C55A-0223-4F70-8600-60D48FD89140}" destId="{B911212D-1D22-4C55-8233-97D8A347D32C}" srcOrd="1" destOrd="0" parTransId="{2A3E5CB9-D073-4616-B11E-4C6D05A5A5AE}" sibTransId="{A51B8856-6789-4626-98E6-FDC23F6FF1E1}"/>
    <dgm:cxn modelId="{2D7AFFE7-408E-4BAE-9E38-BB03138066E2}" type="presOf" srcId="{AEC7A6C7-F512-4328-96FE-D9B1B75C867C}" destId="{33C99807-57B3-438E-BEDC-F2210DD0DA4A}" srcOrd="1" destOrd="0" presId="urn:microsoft.com/office/officeart/2005/8/layout/orgChart1"/>
    <dgm:cxn modelId="{A62B20ED-FEFF-408B-9B9C-8A7D01A40B63}" type="presOf" srcId="{3756291D-DE6B-4CAC-9D18-1A2BB724908B}" destId="{2DC68D9D-437C-4E3C-B113-766C6F8C6A47}" srcOrd="1" destOrd="0" presId="urn:microsoft.com/office/officeart/2005/8/layout/orgChart1"/>
    <dgm:cxn modelId="{4CF948FA-EB5D-4662-AD1E-9377A02E0540}" type="presOf" srcId="{80680618-580B-4C53-AB41-E5E73C7E84FE}" destId="{D55F3A74-A855-46DF-904D-DA143CAA323B}" srcOrd="1" destOrd="0" presId="urn:microsoft.com/office/officeart/2005/8/layout/orgChart1"/>
    <dgm:cxn modelId="{A4D7B26E-5232-4D1F-AEED-A6E70E1B6583}" type="presParOf" srcId="{421302FB-649E-4ABC-9571-7602D120880E}" destId="{FE832296-3CC1-4089-A9C9-F503CD75418B}" srcOrd="0" destOrd="0" presId="urn:microsoft.com/office/officeart/2005/8/layout/orgChart1"/>
    <dgm:cxn modelId="{8A75B6F7-38EF-49E8-A3AE-8CA5EBD3015F}" type="presParOf" srcId="{FE832296-3CC1-4089-A9C9-F503CD75418B}" destId="{6F9128B0-4A4E-409D-B49D-B9B0ECBDAF12}" srcOrd="0" destOrd="0" presId="urn:microsoft.com/office/officeart/2005/8/layout/orgChart1"/>
    <dgm:cxn modelId="{6DC6C052-7FCE-4C72-82C8-6C2257F03E75}" type="presParOf" srcId="{6F9128B0-4A4E-409D-B49D-B9B0ECBDAF12}" destId="{565807D6-85AF-4869-83D4-705D81C74B35}" srcOrd="0" destOrd="0" presId="urn:microsoft.com/office/officeart/2005/8/layout/orgChart1"/>
    <dgm:cxn modelId="{D201653B-B994-431F-A0A8-86B8FF881497}" type="presParOf" srcId="{6F9128B0-4A4E-409D-B49D-B9B0ECBDAF12}" destId="{33C99807-57B3-438E-BEDC-F2210DD0DA4A}" srcOrd="1" destOrd="0" presId="urn:microsoft.com/office/officeart/2005/8/layout/orgChart1"/>
    <dgm:cxn modelId="{96472935-78A8-4485-8FD5-C19CAE590D86}" type="presParOf" srcId="{FE832296-3CC1-4089-A9C9-F503CD75418B}" destId="{4F21C460-6AD4-4B0D-A570-A33F04D8A460}" srcOrd="1" destOrd="0" presId="urn:microsoft.com/office/officeart/2005/8/layout/orgChart1"/>
    <dgm:cxn modelId="{929726A8-CC6F-44CE-AB9E-A8B0E697F4FC}" type="presParOf" srcId="{4F21C460-6AD4-4B0D-A570-A33F04D8A460}" destId="{9DB3DB68-36E1-4483-8D5D-15E07B9BF4A0}" srcOrd="0" destOrd="0" presId="urn:microsoft.com/office/officeart/2005/8/layout/orgChart1"/>
    <dgm:cxn modelId="{0C859402-2248-4810-8005-E79CE3DA34C0}" type="presParOf" srcId="{4F21C460-6AD4-4B0D-A570-A33F04D8A460}" destId="{95D8597A-C9E2-4FE0-A355-5C73E5422312}" srcOrd="1" destOrd="0" presId="urn:microsoft.com/office/officeart/2005/8/layout/orgChart1"/>
    <dgm:cxn modelId="{7376FED5-9BEB-4A11-A291-685BD520EBCE}" type="presParOf" srcId="{95D8597A-C9E2-4FE0-A355-5C73E5422312}" destId="{29444F38-6F47-47C3-9E8B-CFC460DF40B7}" srcOrd="0" destOrd="0" presId="urn:microsoft.com/office/officeart/2005/8/layout/orgChart1"/>
    <dgm:cxn modelId="{A7C68432-ADD7-4B08-A2EB-3A4DC30A0AE3}" type="presParOf" srcId="{29444F38-6F47-47C3-9E8B-CFC460DF40B7}" destId="{3B586FC3-AEED-44A1-9F25-BB748C4C59D9}" srcOrd="0" destOrd="0" presId="urn:microsoft.com/office/officeart/2005/8/layout/orgChart1"/>
    <dgm:cxn modelId="{E0B58374-2A94-435B-8D14-52B2AD75339A}" type="presParOf" srcId="{29444F38-6F47-47C3-9E8B-CFC460DF40B7}" destId="{D55F3A74-A855-46DF-904D-DA143CAA323B}" srcOrd="1" destOrd="0" presId="urn:microsoft.com/office/officeart/2005/8/layout/orgChart1"/>
    <dgm:cxn modelId="{5C1E8BF5-3228-415B-8099-3ED6DBE9915E}" type="presParOf" srcId="{95D8597A-C9E2-4FE0-A355-5C73E5422312}" destId="{D28673E0-0860-4CAD-9588-4DC1BCB6E03D}" srcOrd="1" destOrd="0" presId="urn:microsoft.com/office/officeart/2005/8/layout/orgChart1"/>
    <dgm:cxn modelId="{C5DB3A2E-4483-47C5-852B-382EC45AA9B0}" type="presParOf" srcId="{95D8597A-C9E2-4FE0-A355-5C73E5422312}" destId="{7CD41DD8-B6D4-4BA6-BA7A-3DAB1A634C7B}" srcOrd="2" destOrd="0" presId="urn:microsoft.com/office/officeart/2005/8/layout/orgChart1"/>
    <dgm:cxn modelId="{467179AE-7155-42B6-8F6D-99805A6EE2D6}" type="presParOf" srcId="{4F21C460-6AD4-4B0D-A570-A33F04D8A460}" destId="{6DF37D76-93B3-4B4F-AF69-17279B4642C2}" srcOrd="2" destOrd="0" presId="urn:microsoft.com/office/officeart/2005/8/layout/orgChart1"/>
    <dgm:cxn modelId="{B73DAE97-EC00-4FDA-977C-BB87443E19AF}" type="presParOf" srcId="{4F21C460-6AD4-4B0D-A570-A33F04D8A460}" destId="{6D30CFEB-96BE-497A-B6A1-B0D0BE09B243}" srcOrd="3" destOrd="0" presId="urn:microsoft.com/office/officeart/2005/8/layout/orgChart1"/>
    <dgm:cxn modelId="{27CBD575-1DD7-4B19-83E5-07212B3E3688}" type="presParOf" srcId="{6D30CFEB-96BE-497A-B6A1-B0D0BE09B243}" destId="{20C83AF8-CA66-44BF-BE45-55FC4247D49E}" srcOrd="0" destOrd="0" presId="urn:microsoft.com/office/officeart/2005/8/layout/orgChart1"/>
    <dgm:cxn modelId="{4F3053A5-391D-448C-95C3-F68DB50BA8C3}" type="presParOf" srcId="{20C83AF8-CA66-44BF-BE45-55FC4247D49E}" destId="{4FB5E185-DDD3-4B66-8A81-EE3F962F9362}" srcOrd="0" destOrd="0" presId="urn:microsoft.com/office/officeart/2005/8/layout/orgChart1"/>
    <dgm:cxn modelId="{FE3F8912-E87B-4EBC-A801-CF414F46FC65}" type="presParOf" srcId="{20C83AF8-CA66-44BF-BE45-55FC4247D49E}" destId="{2DC68D9D-437C-4E3C-B113-766C6F8C6A47}" srcOrd="1" destOrd="0" presId="urn:microsoft.com/office/officeart/2005/8/layout/orgChart1"/>
    <dgm:cxn modelId="{EE895425-A491-428C-A563-C7FAF7EA95C5}" type="presParOf" srcId="{6D30CFEB-96BE-497A-B6A1-B0D0BE09B243}" destId="{735DC67C-BA95-4632-A0D1-5C973008D9B1}" srcOrd="1" destOrd="0" presId="urn:microsoft.com/office/officeart/2005/8/layout/orgChart1"/>
    <dgm:cxn modelId="{8AA82073-41F9-4558-8A41-DB210E7E5088}" type="presParOf" srcId="{6D30CFEB-96BE-497A-B6A1-B0D0BE09B243}" destId="{E79DB75F-17CA-4389-B366-47F9777E4A25}" srcOrd="2" destOrd="0" presId="urn:microsoft.com/office/officeart/2005/8/layout/orgChart1"/>
    <dgm:cxn modelId="{1E89BA4B-826F-4000-81A5-4C73AA437112}" type="presParOf" srcId="{FE832296-3CC1-4089-A9C9-F503CD75418B}" destId="{419D6F09-BFAC-4C22-9792-7E8DCD4D8874}" srcOrd="2" destOrd="0" presId="urn:microsoft.com/office/officeart/2005/8/layout/orgChart1"/>
    <dgm:cxn modelId="{85D43975-F8F7-48A3-9FCB-56A4E164566C}" type="presParOf" srcId="{421302FB-649E-4ABC-9571-7602D120880E}" destId="{A04FE240-5D2D-4A72-ABBF-863014CAEF64}" srcOrd="1" destOrd="0" presId="urn:microsoft.com/office/officeart/2005/8/layout/orgChart1"/>
    <dgm:cxn modelId="{BEA3D970-38DD-450B-8F16-E3C22208222F}" type="presParOf" srcId="{A04FE240-5D2D-4A72-ABBF-863014CAEF64}" destId="{5DAF54C2-77CE-4A10-92CE-AFB23CE7ACEF}" srcOrd="0" destOrd="0" presId="urn:microsoft.com/office/officeart/2005/8/layout/orgChart1"/>
    <dgm:cxn modelId="{ECA1D9D9-8B88-4683-A233-106B64D8DAFA}" type="presParOf" srcId="{5DAF54C2-77CE-4A10-92CE-AFB23CE7ACEF}" destId="{C7B77837-1B06-4367-9DDE-DAB3E673C420}" srcOrd="0" destOrd="0" presId="urn:microsoft.com/office/officeart/2005/8/layout/orgChart1"/>
    <dgm:cxn modelId="{F0E68C23-B927-4663-8816-AA5723CAD7B1}" type="presParOf" srcId="{5DAF54C2-77CE-4A10-92CE-AFB23CE7ACEF}" destId="{10C281C0-024E-4A64-AA62-A93DD7BDB627}" srcOrd="1" destOrd="0" presId="urn:microsoft.com/office/officeart/2005/8/layout/orgChart1"/>
    <dgm:cxn modelId="{699E55A4-D9F3-411F-9E36-D025CCB02BF8}" type="presParOf" srcId="{A04FE240-5D2D-4A72-ABBF-863014CAEF64}" destId="{865F42E3-98F3-4287-B9BC-31654F2403FB}" srcOrd="1" destOrd="0" presId="urn:microsoft.com/office/officeart/2005/8/layout/orgChart1"/>
    <dgm:cxn modelId="{B035AAFD-7A64-400F-8FEF-6D80A69A1EA7}" type="presParOf" srcId="{A04FE240-5D2D-4A72-ABBF-863014CAEF64}" destId="{96E9EDBC-3007-4FB7-962D-32519CAC0E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859849-5110-4B8F-8AC5-A0155C2C8BE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D8A9A121-638B-488C-B872-A6ECF82813DA}">
      <dgm:prSet/>
      <dgm:spPr/>
      <dgm:t>
        <a:bodyPr/>
        <a:lstStyle/>
        <a:p>
          <a:r>
            <a:rPr lang="en-US" dirty="0"/>
            <a:t>Provide contact information for mass mailout notifications</a:t>
          </a:r>
        </a:p>
      </dgm:t>
    </dgm:pt>
    <dgm:pt modelId="{6BCA3D9E-244E-43BA-B76A-4795E79E4B56}" type="parTrans" cxnId="{AFEDB594-F3A8-447F-A9C7-D47094A04A98}">
      <dgm:prSet/>
      <dgm:spPr/>
      <dgm:t>
        <a:bodyPr/>
        <a:lstStyle/>
        <a:p>
          <a:endParaRPr lang="en-US"/>
        </a:p>
      </dgm:t>
    </dgm:pt>
    <dgm:pt modelId="{5DE060AD-599B-465E-B027-2228ADB767C5}" type="sibTrans" cxnId="{AFEDB594-F3A8-447F-A9C7-D47094A04A98}">
      <dgm:prSet/>
      <dgm:spPr/>
      <dgm:t>
        <a:bodyPr/>
        <a:lstStyle/>
        <a:p>
          <a:endParaRPr lang="en-US"/>
        </a:p>
      </dgm:t>
    </dgm:pt>
    <dgm:pt modelId="{EA44B914-926F-4E38-931C-570E6D704BDF}">
      <dgm:prSet/>
      <dgm:spPr/>
      <dgm:t>
        <a:bodyPr/>
        <a:lstStyle/>
        <a:p>
          <a:r>
            <a:rPr lang="en-US" dirty="0"/>
            <a:t>Paper</a:t>
          </a:r>
        </a:p>
      </dgm:t>
    </dgm:pt>
    <dgm:pt modelId="{F0ED2EE9-2403-4AFE-9963-BF20A3FF1A15}" type="parTrans" cxnId="{E8AD689B-8066-4DEC-ABA6-21F34B201486}">
      <dgm:prSet/>
      <dgm:spPr/>
      <dgm:t>
        <a:bodyPr/>
        <a:lstStyle/>
        <a:p>
          <a:endParaRPr lang="en-US"/>
        </a:p>
      </dgm:t>
    </dgm:pt>
    <dgm:pt modelId="{84808650-8476-4EDF-BE19-03BA143D58C3}" type="sibTrans" cxnId="{E8AD689B-8066-4DEC-ABA6-21F34B201486}">
      <dgm:prSet/>
      <dgm:spPr/>
      <dgm:t>
        <a:bodyPr/>
        <a:lstStyle/>
        <a:p>
          <a:endParaRPr lang="en-US"/>
        </a:p>
      </dgm:t>
    </dgm:pt>
    <dgm:pt modelId="{0E5168CC-A190-49AE-9727-27ADFFEF9734}">
      <dgm:prSet/>
      <dgm:spPr/>
      <dgm:t>
        <a:bodyPr/>
        <a:lstStyle/>
        <a:p>
          <a:r>
            <a:rPr lang="en-US" dirty="0"/>
            <a:t>Electronic (Microsoft Excel® or Word®) </a:t>
          </a:r>
        </a:p>
      </dgm:t>
    </dgm:pt>
    <dgm:pt modelId="{E5AE2FC7-1B4B-44F9-935F-3FC11F92ED78}" type="parTrans" cxnId="{58DCB0BC-C683-4C66-97C1-2590FE18FE0C}">
      <dgm:prSet/>
      <dgm:spPr/>
      <dgm:t>
        <a:bodyPr/>
        <a:lstStyle/>
        <a:p>
          <a:endParaRPr lang="en-US"/>
        </a:p>
      </dgm:t>
    </dgm:pt>
    <dgm:pt modelId="{9FD82FA3-9D2E-4342-B7AE-B204B133384A}" type="sibTrans" cxnId="{58DCB0BC-C683-4C66-97C1-2590FE18FE0C}">
      <dgm:prSet/>
      <dgm:spPr/>
      <dgm:t>
        <a:bodyPr/>
        <a:lstStyle/>
        <a:p>
          <a:endParaRPr lang="en-US"/>
        </a:p>
      </dgm:t>
    </dgm:pt>
    <dgm:pt modelId="{86D4E899-FA91-4631-8EE4-733E7336F7D6}">
      <dgm:prSet/>
      <dgm:spPr/>
      <dgm:t>
        <a:bodyPr/>
        <a:lstStyle/>
        <a:p>
          <a:r>
            <a:rPr lang="en-US"/>
            <a:t>Should contain:</a:t>
          </a:r>
          <a:endParaRPr lang="en-US" dirty="0"/>
        </a:p>
      </dgm:t>
    </dgm:pt>
    <dgm:pt modelId="{4ACA4140-CCD3-4681-854F-2FF482457C30}" type="parTrans" cxnId="{71E110F5-AA70-49CB-9A88-7C60288A1E48}">
      <dgm:prSet/>
      <dgm:spPr/>
      <dgm:t>
        <a:bodyPr/>
        <a:lstStyle/>
        <a:p>
          <a:endParaRPr lang="en-US"/>
        </a:p>
      </dgm:t>
    </dgm:pt>
    <dgm:pt modelId="{9CCBDC51-8EA6-493D-B95E-67C1F22652A5}" type="sibTrans" cxnId="{71E110F5-AA70-49CB-9A88-7C60288A1E48}">
      <dgm:prSet/>
      <dgm:spPr/>
      <dgm:t>
        <a:bodyPr/>
        <a:lstStyle/>
        <a:p>
          <a:endParaRPr lang="en-US"/>
        </a:p>
      </dgm:t>
    </dgm:pt>
    <dgm:pt modelId="{DC54C262-A369-4ABC-BCE0-62FFEBBF9A82}">
      <dgm:prSet/>
      <dgm:spPr/>
      <dgm:t>
        <a:bodyPr/>
        <a:lstStyle/>
        <a:p>
          <a:r>
            <a:rPr lang="en-US" dirty="0"/>
            <a:t>Well Owner Name</a:t>
          </a:r>
        </a:p>
      </dgm:t>
    </dgm:pt>
    <dgm:pt modelId="{A1F4B1D9-1268-4864-9C6E-68D963336232}" type="parTrans" cxnId="{F645AF7C-A1F1-4ADB-A21A-8FD2947BC5B4}">
      <dgm:prSet/>
      <dgm:spPr/>
      <dgm:t>
        <a:bodyPr/>
        <a:lstStyle/>
        <a:p>
          <a:endParaRPr lang="en-US"/>
        </a:p>
      </dgm:t>
    </dgm:pt>
    <dgm:pt modelId="{D01CDDB9-9247-4C0F-89D9-9AEC9539E02F}" type="sibTrans" cxnId="{F645AF7C-A1F1-4ADB-A21A-8FD2947BC5B4}">
      <dgm:prSet/>
      <dgm:spPr/>
      <dgm:t>
        <a:bodyPr/>
        <a:lstStyle/>
        <a:p>
          <a:endParaRPr lang="en-US"/>
        </a:p>
      </dgm:t>
    </dgm:pt>
    <dgm:pt modelId="{722CC9FC-2F53-4003-954F-EFE0D78C5048}">
      <dgm:prSet/>
      <dgm:spPr/>
      <dgm:t>
        <a:bodyPr/>
        <a:lstStyle/>
        <a:p>
          <a:r>
            <a:rPr lang="en-US" dirty="0"/>
            <a:t>Correct Current Address</a:t>
          </a:r>
        </a:p>
      </dgm:t>
    </dgm:pt>
    <dgm:pt modelId="{34E370B1-4E9D-418B-AD6B-D453B1D17751}" type="parTrans" cxnId="{64E3470B-C122-46BF-B6FF-025937CD4BAC}">
      <dgm:prSet/>
      <dgm:spPr/>
      <dgm:t>
        <a:bodyPr/>
        <a:lstStyle/>
        <a:p>
          <a:endParaRPr lang="en-US"/>
        </a:p>
      </dgm:t>
    </dgm:pt>
    <dgm:pt modelId="{CA7BC306-CE20-4C47-AE54-29306F05447B}" type="sibTrans" cxnId="{64E3470B-C122-46BF-B6FF-025937CD4BAC}">
      <dgm:prSet/>
      <dgm:spPr/>
      <dgm:t>
        <a:bodyPr/>
        <a:lstStyle/>
        <a:p>
          <a:endParaRPr lang="en-US"/>
        </a:p>
      </dgm:t>
    </dgm:pt>
    <dgm:pt modelId="{12F8223E-2F10-4362-899C-F62D1CEC158B}">
      <dgm:prSet/>
      <dgm:spPr/>
      <dgm:t>
        <a:bodyPr/>
        <a:lstStyle/>
        <a:p>
          <a:r>
            <a:rPr lang="en-US" dirty="0"/>
            <a:t>City </a:t>
          </a:r>
        </a:p>
      </dgm:t>
    </dgm:pt>
    <dgm:pt modelId="{978FBEC6-B2AC-451C-9B1F-F2A397ACAFF7}" type="parTrans" cxnId="{40F3C59C-B768-459F-9225-96C6604F6AA1}">
      <dgm:prSet/>
      <dgm:spPr/>
      <dgm:t>
        <a:bodyPr/>
        <a:lstStyle/>
        <a:p>
          <a:endParaRPr lang="en-US"/>
        </a:p>
      </dgm:t>
    </dgm:pt>
    <dgm:pt modelId="{B3A571AB-D42E-499A-969F-FA30E5DC1942}" type="sibTrans" cxnId="{40F3C59C-B768-459F-9225-96C6604F6AA1}">
      <dgm:prSet/>
      <dgm:spPr/>
      <dgm:t>
        <a:bodyPr/>
        <a:lstStyle/>
        <a:p>
          <a:endParaRPr lang="en-US"/>
        </a:p>
      </dgm:t>
    </dgm:pt>
    <dgm:pt modelId="{FB4DEFE4-4158-44AB-ACC2-F5AC6C090F54}">
      <dgm:prSet/>
      <dgm:spPr/>
      <dgm:t>
        <a:bodyPr/>
        <a:lstStyle/>
        <a:p>
          <a:r>
            <a:rPr lang="en-US" dirty="0"/>
            <a:t>State</a:t>
          </a:r>
        </a:p>
      </dgm:t>
    </dgm:pt>
    <dgm:pt modelId="{23BA8442-DA9C-440C-AC14-C5960B979208}" type="parTrans" cxnId="{0B70E857-7BA7-4B28-8E9D-3A4FFFD99C2B}">
      <dgm:prSet/>
      <dgm:spPr/>
      <dgm:t>
        <a:bodyPr/>
        <a:lstStyle/>
        <a:p>
          <a:endParaRPr lang="en-US"/>
        </a:p>
      </dgm:t>
    </dgm:pt>
    <dgm:pt modelId="{C558EC0E-4FEC-4FCF-AF67-B14960E292E0}" type="sibTrans" cxnId="{0B70E857-7BA7-4B28-8E9D-3A4FFFD99C2B}">
      <dgm:prSet/>
      <dgm:spPr/>
      <dgm:t>
        <a:bodyPr/>
        <a:lstStyle/>
        <a:p>
          <a:endParaRPr lang="en-US"/>
        </a:p>
      </dgm:t>
    </dgm:pt>
    <dgm:pt modelId="{4080E332-B2DE-4EA1-BA50-EB11D8EBAF09}">
      <dgm:prSet/>
      <dgm:spPr/>
      <dgm:t>
        <a:bodyPr/>
        <a:lstStyle/>
        <a:p>
          <a:r>
            <a:rPr lang="en-US" dirty="0"/>
            <a:t>Zip code</a:t>
          </a:r>
        </a:p>
      </dgm:t>
    </dgm:pt>
    <dgm:pt modelId="{FD3491ED-02C3-4764-9F41-7618B08FA2BC}" type="parTrans" cxnId="{85F44A63-7359-4E1C-A47A-FE9C7FE82425}">
      <dgm:prSet/>
      <dgm:spPr/>
      <dgm:t>
        <a:bodyPr/>
        <a:lstStyle/>
        <a:p>
          <a:endParaRPr lang="en-US"/>
        </a:p>
      </dgm:t>
    </dgm:pt>
    <dgm:pt modelId="{8D5700A5-108B-45B5-BC09-80AA4B68ABE8}" type="sibTrans" cxnId="{85F44A63-7359-4E1C-A47A-FE9C7FE82425}">
      <dgm:prSet/>
      <dgm:spPr/>
      <dgm:t>
        <a:bodyPr/>
        <a:lstStyle/>
        <a:p>
          <a:endParaRPr lang="en-US"/>
        </a:p>
      </dgm:t>
    </dgm:pt>
    <dgm:pt modelId="{CB593DB3-C894-427E-BD9E-DB84AAD88ADD}">
      <dgm:prSet/>
      <dgm:spPr/>
      <dgm:t>
        <a:bodyPr/>
        <a:lstStyle/>
        <a:p>
          <a:r>
            <a:rPr lang="en-US" dirty="0"/>
            <a:t>Remove duplicates</a:t>
          </a:r>
        </a:p>
      </dgm:t>
    </dgm:pt>
    <dgm:pt modelId="{EC22911E-D18A-4BA2-A729-05E8FBF74B33}" type="parTrans" cxnId="{1C3F28BA-A6B9-4E7C-9E6D-4B817E23DC9E}">
      <dgm:prSet/>
      <dgm:spPr/>
      <dgm:t>
        <a:bodyPr/>
        <a:lstStyle/>
        <a:p>
          <a:endParaRPr lang="en-US"/>
        </a:p>
      </dgm:t>
    </dgm:pt>
    <dgm:pt modelId="{D46BD2F9-9357-4009-811D-D17D0DDF775C}" type="sibTrans" cxnId="{1C3F28BA-A6B9-4E7C-9E6D-4B817E23DC9E}">
      <dgm:prSet/>
      <dgm:spPr/>
      <dgm:t>
        <a:bodyPr/>
        <a:lstStyle/>
        <a:p>
          <a:endParaRPr lang="en-US"/>
        </a:p>
      </dgm:t>
    </dgm:pt>
    <dgm:pt modelId="{986E5A91-46C2-4A7F-9C8B-EC65C2678866}" type="pres">
      <dgm:prSet presAssocID="{FE859849-5110-4B8F-8AC5-A0155C2C8BE9}" presName="Name0" presStyleCnt="0">
        <dgm:presLayoutVars>
          <dgm:dir/>
          <dgm:animLvl val="lvl"/>
          <dgm:resizeHandles val="exact"/>
        </dgm:presLayoutVars>
      </dgm:prSet>
      <dgm:spPr/>
    </dgm:pt>
    <dgm:pt modelId="{545F4BA3-A7C4-447B-917F-441177B40DCD}" type="pres">
      <dgm:prSet presAssocID="{CB593DB3-C894-427E-BD9E-DB84AAD88ADD}" presName="boxAndChildren" presStyleCnt="0"/>
      <dgm:spPr/>
    </dgm:pt>
    <dgm:pt modelId="{65016071-CB2C-45C0-8FCA-76B70D8BEB04}" type="pres">
      <dgm:prSet presAssocID="{CB593DB3-C894-427E-BD9E-DB84AAD88ADD}" presName="parentTextBox" presStyleLbl="node1" presStyleIdx="0" presStyleCnt="3"/>
      <dgm:spPr/>
    </dgm:pt>
    <dgm:pt modelId="{E184FAF5-025D-49C1-96BC-BA7382BC4676}" type="pres">
      <dgm:prSet presAssocID="{9CCBDC51-8EA6-493D-B95E-67C1F22652A5}" presName="sp" presStyleCnt="0"/>
      <dgm:spPr/>
    </dgm:pt>
    <dgm:pt modelId="{AB0617FD-4C4B-4546-AF9A-8B3AC78B1F2C}" type="pres">
      <dgm:prSet presAssocID="{86D4E899-FA91-4631-8EE4-733E7336F7D6}" presName="arrowAndChildren" presStyleCnt="0"/>
      <dgm:spPr/>
    </dgm:pt>
    <dgm:pt modelId="{1A6939CF-38EF-4E71-96B5-094685EB9457}" type="pres">
      <dgm:prSet presAssocID="{86D4E899-FA91-4631-8EE4-733E7336F7D6}" presName="parentTextArrow" presStyleLbl="node1" presStyleIdx="0" presStyleCnt="3"/>
      <dgm:spPr/>
    </dgm:pt>
    <dgm:pt modelId="{7D833E6F-96C9-460B-A1BD-9244FE19FD0B}" type="pres">
      <dgm:prSet presAssocID="{86D4E899-FA91-4631-8EE4-733E7336F7D6}" presName="arrow" presStyleLbl="node1" presStyleIdx="1" presStyleCnt="3"/>
      <dgm:spPr/>
    </dgm:pt>
    <dgm:pt modelId="{BCE01626-93A1-415A-8FAB-47D5F924062D}" type="pres">
      <dgm:prSet presAssocID="{86D4E899-FA91-4631-8EE4-733E7336F7D6}" presName="descendantArrow" presStyleCnt="0"/>
      <dgm:spPr/>
    </dgm:pt>
    <dgm:pt modelId="{2DF195DD-A6A5-451A-994D-7C79330F9C0F}" type="pres">
      <dgm:prSet presAssocID="{DC54C262-A369-4ABC-BCE0-62FFEBBF9A82}" presName="childTextArrow" presStyleLbl="fgAccFollowNode1" presStyleIdx="0" presStyleCnt="7">
        <dgm:presLayoutVars>
          <dgm:bulletEnabled val="1"/>
        </dgm:presLayoutVars>
      </dgm:prSet>
      <dgm:spPr/>
    </dgm:pt>
    <dgm:pt modelId="{79D115AD-44DB-4FAD-8ACE-1DC9F7D60C39}" type="pres">
      <dgm:prSet presAssocID="{722CC9FC-2F53-4003-954F-EFE0D78C5048}" presName="childTextArrow" presStyleLbl="fgAccFollowNode1" presStyleIdx="1" presStyleCnt="7">
        <dgm:presLayoutVars>
          <dgm:bulletEnabled val="1"/>
        </dgm:presLayoutVars>
      </dgm:prSet>
      <dgm:spPr/>
    </dgm:pt>
    <dgm:pt modelId="{D0F2729D-50C4-4EDA-92C6-7B15AA247087}" type="pres">
      <dgm:prSet presAssocID="{12F8223E-2F10-4362-899C-F62D1CEC158B}" presName="childTextArrow" presStyleLbl="fgAccFollowNode1" presStyleIdx="2" presStyleCnt="7">
        <dgm:presLayoutVars>
          <dgm:bulletEnabled val="1"/>
        </dgm:presLayoutVars>
      </dgm:prSet>
      <dgm:spPr/>
    </dgm:pt>
    <dgm:pt modelId="{5D4393A2-1C66-40B8-B246-4CB3693BAC08}" type="pres">
      <dgm:prSet presAssocID="{FB4DEFE4-4158-44AB-ACC2-F5AC6C090F54}" presName="childTextArrow" presStyleLbl="fgAccFollowNode1" presStyleIdx="3" presStyleCnt="7">
        <dgm:presLayoutVars>
          <dgm:bulletEnabled val="1"/>
        </dgm:presLayoutVars>
      </dgm:prSet>
      <dgm:spPr/>
    </dgm:pt>
    <dgm:pt modelId="{B4DD1754-83B4-4E16-AAD3-E87C49B62B0E}" type="pres">
      <dgm:prSet presAssocID="{4080E332-B2DE-4EA1-BA50-EB11D8EBAF09}" presName="childTextArrow" presStyleLbl="fgAccFollowNode1" presStyleIdx="4" presStyleCnt="7">
        <dgm:presLayoutVars>
          <dgm:bulletEnabled val="1"/>
        </dgm:presLayoutVars>
      </dgm:prSet>
      <dgm:spPr/>
    </dgm:pt>
    <dgm:pt modelId="{9973D0DB-5368-4EFF-A4F6-BBF081524DD9}" type="pres">
      <dgm:prSet presAssocID="{5DE060AD-599B-465E-B027-2228ADB767C5}" presName="sp" presStyleCnt="0"/>
      <dgm:spPr/>
    </dgm:pt>
    <dgm:pt modelId="{35FF83FA-FB22-4DD6-A42E-1209728EC32C}" type="pres">
      <dgm:prSet presAssocID="{D8A9A121-638B-488C-B872-A6ECF82813DA}" presName="arrowAndChildren" presStyleCnt="0"/>
      <dgm:spPr/>
    </dgm:pt>
    <dgm:pt modelId="{FC005984-82B1-4B5C-8F9C-F73C94C46DCB}" type="pres">
      <dgm:prSet presAssocID="{D8A9A121-638B-488C-B872-A6ECF82813DA}" presName="parentTextArrow" presStyleLbl="node1" presStyleIdx="1" presStyleCnt="3"/>
      <dgm:spPr/>
    </dgm:pt>
    <dgm:pt modelId="{106F820F-7DD1-49ED-A263-B61CCEB5297E}" type="pres">
      <dgm:prSet presAssocID="{D8A9A121-638B-488C-B872-A6ECF82813DA}" presName="arrow" presStyleLbl="node1" presStyleIdx="2" presStyleCnt="3"/>
      <dgm:spPr/>
    </dgm:pt>
    <dgm:pt modelId="{E95CB03F-24B1-49A9-8448-E1D720860B71}" type="pres">
      <dgm:prSet presAssocID="{D8A9A121-638B-488C-B872-A6ECF82813DA}" presName="descendantArrow" presStyleCnt="0"/>
      <dgm:spPr/>
    </dgm:pt>
    <dgm:pt modelId="{88BA067F-BEB7-41C2-8018-71DAE71A1AC5}" type="pres">
      <dgm:prSet presAssocID="{EA44B914-926F-4E38-931C-570E6D704BDF}" presName="childTextArrow" presStyleLbl="fgAccFollowNode1" presStyleIdx="5" presStyleCnt="7">
        <dgm:presLayoutVars>
          <dgm:bulletEnabled val="1"/>
        </dgm:presLayoutVars>
      </dgm:prSet>
      <dgm:spPr/>
    </dgm:pt>
    <dgm:pt modelId="{8208E351-3A6C-43C9-8F7D-88763A80C005}" type="pres">
      <dgm:prSet presAssocID="{0E5168CC-A190-49AE-9727-27ADFFEF9734}" presName="childTextArrow" presStyleLbl="fgAccFollowNode1" presStyleIdx="6" presStyleCnt="7">
        <dgm:presLayoutVars>
          <dgm:bulletEnabled val="1"/>
        </dgm:presLayoutVars>
      </dgm:prSet>
      <dgm:spPr/>
    </dgm:pt>
  </dgm:ptLst>
  <dgm:cxnLst>
    <dgm:cxn modelId="{64E3470B-C122-46BF-B6FF-025937CD4BAC}" srcId="{86D4E899-FA91-4631-8EE4-733E7336F7D6}" destId="{722CC9FC-2F53-4003-954F-EFE0D78C5048}" srcOrd="1" destOrd="0" parTransId="{34E370B1-4E9D-418B-AD6B-D453B1D17751}" sibTransId="{CA7BC306-CE20-4C47-AE54-29306F05447B}"/>
    <dgm:cxn modelId="{F44AC00D-5246-4E24-BBD6-AF4B6D75FED3}" type="presOf" srcId="{86D4E899-FA91-4631-8EE4-733E7336F7D6}" destId="{7D833E6F-96C9-460B-A1BD-9244FE19FD0B}" srcOrd="1" destOrd="0" presId="urn:microsoft.com/office/officeart/2005/8/layout/process4"/>
    <dgm:cxn modelId="{85F44A63-7359-4E1C-A47A-FE9C7FE82425}" srcId="{86D4E899-FA91-4631-8EE4-733E7336F7D6}" destId="{4080E332-B2DE-4EA1-BA50-EB11D8EBAF09}" srcOrd="4" destOrd="0" parTransId="{FD3491ED-02C3-4764-9F41-7618B08FA2BC}" sibTransId="{8D5700A5-108B-45B5-BC09-80AA4B68ABE8}"/>
    <dgm:cxn modelId="{CA614A66-F990-4A65-BDDF-5B233C19354A}" type="presOf" srcId="{D8A9A121-638B-488C-B872-A6ECF82813DA}" destId="{106F820F-7DD1-49ED-A263-B61CCEB5297E}" srcOrd="1" destOrd="0" presId="urn:microsoft.com/office/officeart/2005/8/layout/process4"/>
    <dgm:cxn modelId="{0C7BE74A-1662-4D38-B753-729D5FEADCE2}" type="presOf" srcId="{FB4DEFE4-4158-44AB-ACC2-F5AC6C090F54}" destId="{5D4393A2-1C66-40B8-B246-4CB3693BAC08}" srcOrd="0" destOrd="0" presId="urn:microsoft.com/office/officeart/2005/8/layout/process4"/>
    <dgm:cxn modelId="{3876B850-89EB-491A-B1F2-43E524649281}" type="presOf" srcId="{722CC9FC-2F53-4003-954F-EFE0D78C5048}" destId="{79D115AD-44DB-4FAD-8ACE-1DC9F7D60C39}" srcOrd="0" destOrd="0" presId="urn:microsoft.com/office/officeart/2005/8/layout/process4"/>
    <dgm:cxn modelId="{50B4E870-B7A9-4680-AED2-41A7F935F164}" type="presOf" srcId="{86D4E899-FA91-4631-8EE4-733E7336F7D6}" destId="{1A6939CF-38EF-4E71-96B5-094685EB9457}" srcOrd="0" destOrd="0" presId="urn:microsoft.com/office/officeart/2005/8/layout/process4"/>
    <dgm:cxn modelId="{A87B2552-7676-484A-B9A4-F84C6B528623}" type="presOf" srcId="{12F8223E-2F10-4362-899C-F62D1CEC158B}" destId="{D0F2729D-50C4-4EDA-92C6-7B15AA247087}" srcOrd="0" destOrd="0" presId="urn:microsoft.com/office/officeart/2005/8/layout/process4"/>
    <dgm:cxn modelId="{42090777-0501-4DF5-BDD6-5C2E7BB0290E}" type="presOf" srcId="{0E5168CC-A190-49AE-9727-27ADFFEF9734}" destId="{8208E351-3A6C-43C9-8F7D-88763A80C005}" srcOrd="0" destOrd="0" presId="urn:microsoft.com/office/officeart/2005/8/layout/process4"/>
    <dgm:cxn modelId="{0B70E857-7BA7-4B28-8E9D-3A4FFFD99C2B}" srcId="{86D4E899-FA91-4631-8EE4-733E7336F7D6}" destId="{FB4DEFE4-4158-44AB-ACC2-F5AC6C090F54}" srcOrd="3" destOrd="0" parTransId="{23BA8442-DA9C-440C-AC14-C5960B979208}" sibTransId="{C558EC0E-4FEC-4FCF-AF67-B14960E292E0}"/>
    <dgm:cxn modelId="{F645AF7C-A1F1-4ADB-A21A-8FD2947BC5B4}" srcId="{86D4E899-FA91-4631-8EE4-733E7336F7D6}" destId="{DC54C262-A369-4ABC-BCE0-62FFEBBF9A82}" srcOrd="0" destOrd="0" parTransId="{A1F4B1D9-1268-4864-9C6E-68D963336232}" sibTransId="{D01CDDB9-9247-4C0F-89D9-9AEC9539E02F}"/>
    <dgm:cxn modelId="{AFEDB594-F3A8-447F-A9C7-D47094A04A98}" srcId="{FE859849-5110-4B8F-8AC5-A0155C2C8BE9}" destId="{D8A9A121-638B-488C-B872-A6ECF82813DA}" srcOrd="0" destOrd="0" parTransId="{6BCA3D9E-244E-43BA-B76A-4795E79E4B56}" sibTransId="{5DE060AD-599B-465E-B027-2228ADB767C5}"/>
    <dgm:cxn modelId="{E8AD689B-8066-4DEC-ABA6-21F34B201486}" srcId="{D8A9A121-638B-488C-B872-A6ECF82813DA}" destId="{EA44B914-926F-4E38-931C-570E6D704BDF}" srcOrd="0" destOrd="0" parTransId="{F0ED2EE9-2403-4AFE-9963-BF20A3FF1A15}" sibTransId="{84808650-8476-4EDF-BE19-03BA143D58C3}"/>
    <dgm:cxn modelId="{40F3C59C-B768-459F-9225-96C6604F6AA1}" srcId="{86D4E899-FA91-4631-8EE4-733E7336F7D6}" destId="{12F8223E-2F10-4362-899C-F62D1CEC158B}" srcOrd="2" destOrd="0" parTransId="{978FBEC6-B2AC-451C-9B1F-F2A397ACAFF7}" sibTransId="{B3A571AB-D42E-499A-969F-FA30E5DC1942}"/>
    <dgm:cxn modelId="{ABE4D09E-3F7F-48CF-8C4A-64342F8A5A19}" type="presOf" srcId="{D8A9A121-638B-488C-B872-A6ECF82813DA}" destId="{FC005984-82B1-4B5C-8F9C-F73C94C46DCB}" srcOrd="0" destOrd="0" presId="urn:microsoft.com/office/officeart/2005/8/layout/process4"/>
    <dgm:cxn modelId="{78BE52AE-DA79-4D33-AB41-EEABD00DFE1B}" type="presOf" srcId="{FE859849-5110-4B8F-8AC5-A0155C2C8BE9}" destId="{986E5A91-46C2-4A7F-9C8B-EC65C2678866}" srcOrd="0" destOrd="0" presId="urn:microsoft.com/office/officeart/2005/8/layout/process4"/>
    <dgm:cxn modelId="{1C3F28BA-A6B9-4E7C-9E6D-4B817E23DC9E}" srcId="{FE859849-5110-4B8F-8AC5-A0155C2C8BE9}" destId="{CB593DB3-C894-427E-BD9E-DB84AAD88ADD}" srcOrd="2" destOrd="0" parTransId="{EC22911E-D18A-4BA2-A729-05E8FBF74B33}" sibTransId="{D46BD2F9-9357-4009-811D-D17D0DDF775C}"/>
    <dgm:cxn modelId="{58DCB0BC-C683-4C66-97C1-2590FE18FE0C}" srcId="{D8A9A121-638B-488C-B872-A6ECF82813DA}" destId="{0E5168CC-A190-49AE-9727-27ADFFEF9734}" srcOrd="1" destOrd="0" parTransId="{E5AE2FC7-1B4B-44F9-935F-3FC11F92ED78}" sibTransId="{9FD82FA3-9D2E-4342-B7AE-B204B133384A}"/>
    <dgm:cxn modelId="{BB5CF7C9-0BCD-4BAA-98AF-99C5ECB8B9ED}" type="presOf" srcId="{DC54C262-A369-4ABC-BCE0-62FFEBBF9A82}" destId="{2DF195DD-A6A5-451A-994D-7C79330F9C0F}" srcOrd="0" destOrd="0" presId="urn:microsoft.com/office/officeart/2005/8/layout/process4"/>
    <dgm:cxn modelId="{C3C583D7-C92A-41D3-8AC7-920B8C7461F8}" type="presOf" srcId="{4080E332-B2DE-4EA1-BA50-EB11D8EBAF09}" destId="{B4DD1754-83B4-4E16-AAD3-E87C49B62B0E}" srcOrd="0" destOrd="0" presId="urn:microsoft.com/office/officeart/2005/8/layout/process4"/>
    <dgm:cxn modelId="{90AFA7DF-039A-4CF7-B939-6890A2BE5E86}" type="presOf" srcId="{EA44B914-926F-4E38-931C-570E6D704BDF}" destId="{88BA067F-BEB7-41C2-8018-71DAE71A1AC5}" srcOrd="0" destOrd="0" presId="urn:microsoft.com/office/officeart/2005/8/layout/process4"/>
    <dgm:cxn modelId="{A5C394F4-2141-4AF8-852C-13296787926F}" type="presOf" srcId="{CB593DB3-C894-427E-BD9E-DB84AAD88ADD}" destId="{65016071-CB2C-45C0-8FCA-76B70D8BEB04}" srcOrd="0" destOrd="0" presId="urn:microsoft.com/office/officeart/2005/8/layout/process4"/>
    <dgm:cxn modelId="{71E110F5-AA70-49CB-9A88-7C60288A1E48}" srcId="{FE859849-5110-4B8F-8AC5-A0155C2C8BE9}" destId="{86D4E899-FA91-4631-8EE4-733E7336F7D6}" srcOrd="1" destOrd="0" parTransId="{4ACA4140-CCD3-4681-854F-2FF482457C30}" sibTransId="{9CCBDC51-8EA6-493D-B95E-67C1F22652A5}"/>
    <dgm:cxn modelId="{9CB02F76-BC4A-4FFC-85E2-A81CF3E0A42E}" type="presParOf" srcId="{986E5A91-46C2-4A7F-9C8B-EC65C2678866}" destId="{545F4BA3-A7C4-447B-917F-441177B40DCD}" srcOrd="0" destOrd="0" presId="urn:microsoft.com/office/officeart/2005/8/layout/process4"/>
    <dgm:cxn modelId="{1BA33972-1E17-4EF7-8B22-08F569505089}" type="presParOf" srcId="{545F4BA3-A7C4-447B-917F-441177B40DCD}" destId="{65016071-CB2C-45C0-8FCA-76B70D8BEB04}" srcOrd="0" destOrd="0" presId="urn:microsoft.com/office/officeart/2005/8/layout/process4"/>
    <dgm:cxn modelId="{68908BE9-DAC2-4C53-86B3-FE7CBB43B3FC}" type="presParOf" srcId="{986E5A91-46C2-4A7F-9C8B-EC65C2678866}" destId="{E184FAF5-025D-49C1-96BC-BA7382BC4676}" srcOrd="1" destOrd="0" presId="urn:microsoft.com/office/officeart/2005/8/layout/process4"/>
    <dgm:cxn modelId="{80A39F13-62C6-4610-B2CC-0863762986B5}" type="presParOf" srcId="{986E5A91-46C2-4A7F-9C8B-EC65C2678866}" destId="{AB0617FD-4C4B-4546-AF9A-8B3AC78B1F2C}" srcOrd="2" destOrd="0" presId="urn:microsoft.com/office/officeart/2005/8/layout/process4"/>
    <dgm:cxn modelId="{8960D8FD-51A0-4091-8968-31AEA2F4094F}" type="presParOf" srcId="{AB0617FD-4C4B-4546-AF9A-8B3AC78B1F2C}" destId="{1A6939CF-38EF-4E71-96B5-094685EB9457}" srcOrd="0" destOrd="0" presId="urn:microsoft.com/office/officeart/2005/8/layout/process4"/>
    <dgm:cxn modelId="{73014355-29CD-4A2E-9AAD-645E858CA07F}" type="presParOf" srcId="{AB0617FD-4C4B-4546-AF9A-8B3AC78B1F2C}" destId="{7D833E6F-96C9-460B-A1BD-9244FE19FD0B}" srcOrd="1" destOrd="0" presId="urn:microsoft.com/office/officeart/2005/8/layout/process4"/>
    <dgm:cxn modelId="{84B05877-08B1-4058-AD72-1F27AADD8D4C}" type="presParOf" srcId="{AB0617FD-4C4B-4546-AF9A-8B3AC78B1F2C}" destId="{BCE01626-93A1-415A-8FAB-47D5F924062D}" srcOrd="2" destOrd="0" presId="urn:microsoft.com/office/officeart/2005/8/layout/process4"/>
    <dgm:cxn modelId="{3511E248-DD21-4014-875D-0A4F457C7031}" type="presParOf" srcId="{BCE01626-93A1-415A-8FAB-47D5F924062D}" destId="{2DF195DD-A6A5-451A-994D-7C79330F9C0F}" srcOrd="0" destOrd="0" presId="urn:microsoft.com/office/officeart/2005/8/layout/process4"/>
    <dgm:cxn modelId="{96E3A6D2-81FF-4F76-8BFE-3F50F1A9727B}" type="presParOf" srcId="{BCE01626-93A1-415A-8FAB-47D5F924062D}" destId="{79D115AD-44DB-4FAD-8ACE-1DC9F7D60C39}" srcOrd="1" destOrd="0" presId="urn:microsoft.com/office/officeart/2005/8/layout/process4"/>
    <dgm:cxn modelId="{7C22BCE8-E97D-46D7-A3AC-E2C79612CDAA}" type="presParOf" srcId="{BCE01626-93A1-415A-8FAB-47D5F924062D}" destId="{D0F2729D-50C4-4EDA-92C6-7B15AA247087}" srcOrd="2" destOrd="0" presId="urn:microsoft.com/office/officeart/2005/8/layout/process4"/>
    <dgm:cxn modelId="{0F112E55-F578-40B6-B59E-ACCB50F7D963}" type="presParOf" srcId="{BCE01626-93A1-415A-8FAB-47D5F924062D}" destId="{5D4393A2-1C66-40B8-B246-4CB3693BAC08}" srcOrd="3" destOrd="0" presId="urn:microsoft.com/office/officeart/2005/8/layout/process4"/>
    <dgm:cxn modelId="{D9BD7F96-C785-487B-B83E-21A4E8E69066}" type="presParOf" srcId="{BCE01626-93A1-415A-8FAB-47D5F924062D}" destId="{B4DD1754-83B4-4E16-AAD3-E87C49B62B0E}" srcOrd="4" destOrd="0" presId="urn:microsoft.com/office/officeart/2005/8/layout/process4"/>
    <dgm:cxn modelId="{E12F93D9-A747-4A59-82CD-B32B9D7AD4BD}" type="presParOf" srcId="{986E5A91-46C2-4A7F-9C8B-EC65C2678866}" destId="{9973D0DB-5368-4EFF-A4F6-BBF081524DD9}" srcOrd="3" destOrd="0" presId="urn:microsoft.com/office/officeart/2005/8/layout/process4"/>
    <dgm:cxn modelId="{84648FDB-4677-4D4D-AD0B-3F2B181F2545}" type="presParOf" srcId="{986E5A91-46C2-4A7F-9C8B-EC65C2678866}" destId="{35FF83FA-FB22-4DD6-A42E-1209728EC32C}" srcOrd="4" destOrd="0" presId="urn:microsoft.com/office/officeart/2005/8/layout/process4"/>
    <dgm:cxn modelId="{8D89721C-1B4F-4060-BD4A-5A9736EF831E}" type="presParOf" srcId="{35FF83FA-FB22-4DD6-A42E-1209728EC32C}" destId="{FC005984-82B1-4B5C-8F9C-F73C94C46DCB}" srcOrd="0" destOrd="0" presId="urn:microsoft.com/office/officeart/2005/8/layout/process4"/>
    <dgm:cxn modelId="{AA3FCC01-F2D0-4EE9-A99B-EAB0B1F70ADD}" type="presParOf" srcId="{35FF83FA-FB22-4DD6-A42E-1209728EC32C}" destId="{106F820F-7DD1-49ED-A263-B61CCEB5297E}" srcOrd="1" destOrd="0" presId="urn:microsoft.com/office/officeart/2005/8/layout/process4"/>
    <dgm:cxn modelId="{9DB3FD11-DF51-48D6-9866-C1E69B359BCF}" type="presParOf" srcId="{35FF83FA-FB22-4DD6-A42E-1209728EC32C}" destId="{E95CB03F-24B1-49A9-8448-E1D720860B71}" srcOrd="2" destOrd="0" presId="urn:microsoft.com/office/officeart/2005/8/layout/process4"/>
    <dgm:cxn modelId="{537275FA-5879-4C7B-88DE-A77BEE7D93E0}" type="presParOf" srcId="{E95CB03F-24B1-49A9-8448-E1D720860B71}" destId="{88BA067F-BEB7-41C2-8018-71DAE71A1AC5}" srcOrd="0" destOrd="0" presId="urn:microsoft.com/office/officeart/2005/8/layout/process4"/>
    <dgm:cxn modelId="{C603E86C-AFBA-4425-A70E-DD51A2359E15}" type="presParOf" srcId="{E95CB03F-24B1-49A9-8448-E1D720860B71}" destId="{8208E351-3A6C-43C9-8F7D-88763A80C005}"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0E2D6B-CAF9-4B44-8F0D-2903990BBB21}"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9E44505E-CC31-4F58-8777-C001741F524E}">
      <dgm:prSet/>
      <dgm:spPr/>
      <dgm:t>
        <a:bodyPr/>
        <a:lstStyle/>
        <a:p>
          <a:pPr>
            <a:lnSpc>
              <a:spcPct val="100000"/>
            </a:lnSpc>
          </a:pPr>
          <a:r>
            <a:rPr lang="en-US" baseline="0" dirty="0"/>
            <a:t>If a city or RPU is required to receive notice, contact information must be provided</a:t>
          </a:r>
          <a:endParaRPr lang="en-US" dirty="0"/>
        </a:p>
      </dgm:t>
    </dgm:pt>
    <dgm:pt modelId="{33ECFF61-5D7B-4833-8714-1703CAEDA021}" type="parTrans" cxnId="{341ADCD4-6CE6-443B-B727-4947B544A8D4}">
      <dgm:prSet/>
      <dgm:spPr/>
      <dgm:t>
        <a:bodyPr/>
        <a:lstStyle/>
        <a:p>
          <a:endParaRPr lang="en-US"/>
        </a:p>
      </dgm:t>
    </dgm:pt>
    <dgm:pt modelId="{3BDC65B0-BE50-4707-AEF7-321C47FFD9B9}" type="sibTrans" cxnId="{341ADCD4-6CE6-443B-B727-4947B544A8D4}">
      <dgm:prSet/>
      <dgm:spPr/>
      <dgm:t>
        <a:bodyPr/>
        <a:lstStyle/>
        <a:p>
          <a:endParaRPr lang="en-US"/>
        </a:p>
      </dgm:t>
    </dgm:pt>
    <dgm:pt modelId="{AEDD785F-6D10-4395-A87A-369902C68B38}">
      <dgm:prSet/>
      <dgm:spPr/>
      <dgm:t>
        <a:bodyPr/>
        <a:lstStyle/>
        <a:p>
          <a:pPr>
            <a:lnSpc>
              <a:spcPct val="100000"/>
            </a:lnSpc>
          </a:pPr>
          <a:r>
            <a:rPr lang="en-US" baseline="0" dirty="0"/>
            <a:t>Municipality contact information must be City Secretary (not the MSD coordinator for the municipality)</a:t>
          </a:r>
          <a:endParaRPr lang="en-US" dirty="0"/>
        </a:p>
      </dgm:t>
    </dgm:pt>
    <dgm:pt modelId="{C8E52B02-1B85-4327-B8B3-3F18E7B46C0B}" type="parTrans" cxnId="{BC90843D-4569-4F5B-8DBF-E1EE3A167C65}">
      <dgm:prSet/>
      <dgm:spPr/>
      <dgm:t>
        <a:bodyPr/>
        <a:lstStyle/>
        <a:p>
          <a:endParaRPr lang="en-US"/>
        </a:p>
      </dgm:t>
    </dgm:pt>
    <dgm:pt modelId="{9B6BA4FA-0E65-4DC6-A525-6B46248D1C92}" type="sibTrans" cxnId="{BC90843D-4569-4F5B-8DBF-E1EE3A167C65}">
      <dgm:prSet/>
      <dgm:spPr/>
      <dgm:t>
        <a:bodyPr/>
        <a:lstStyle/>
        <a:p>
          <a:endParaRPr lang="en-US"/>
        </a:p>
      </dgm:t>
    </dgm:pt>
    <dgm:pt modelId="{76AE9E2C-1A50-4465-A983-89C3B7C78B5D}" type="pres">
      <dgm:prSet presAssocID="{8D0E2D6B-CAF9-4B44-8F0D-2903990BBB21}" presName="root" presStyleCnt="0">
        <dgm:presLayoutVars>
          <dgm:dir/>
          <dgm:resizeHandles val="exact"/>
        </dgm:presLayoutVars>
      </dgm:prSet>
      <dgm:spPr/>
    </dgm:pt>
    <dgm:pt modelId="{FEAADD1A-8C6A-48A8-8F2B-569758FFED39}" type="pres">
      <dgm:prSet presAssocID="{9E44505E-CC31-4F58-8777-C001741F524E}" presName="compNode" presStyleCnt="0"/>
      <dgm:spPr/>
    </dgm:pt>
    <dgm:pt modelId="{7F7465E3-605D-4206-AE12-EB8D8AF5542A}" type="pres">
      <dgm:prSet presAssocID="{9E44505E-CC31-4F58-8777-C001741F524E}" presName="bgRect" presStyleLbl="bgShp" presStyleIdx="0" presStyleCnt="2"/>
      <dgm:spPr/>
    </dgm:pt>
    <dgm:pt modelId="{D6D12EDD-3400-476D-ABBA-2AC8B39AE106}" type="pres">
      <dgm:prSet presAssocID="{9E44505E-CC31-4F58-8777-C001741F52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ity"/>
        </a:ext>
      </dgm:extLst>
    </dgm:pt>
    <dgm:pt modelId="{32EF98B4-983B-4801-B323-BD20724F6B5B}" type="pres">
      <dgm:prSet presAssocID="{9E44505E-CC31-4F58-8777-C001741F524E}" presName="spaceRect" presStyleCnt="0"/>
      <dgm:spPr/>
    </dgm:pt>
    <dgm:pt modelId="{29BE8D84-0E3D-4DDC-BC78-CAA1A61B2146}" type="pres">
      <dgm:prSet presAssocID="{9E44505E-CC31-4F58-8777-C001741F524E}" presName="parTx" presStyleLbl="revTx" presStyleIdx="0" presStyleCnt="2">
        <dgm:presLayoutVars>
          <dgm:chMax val="0"/>
          <dgm:chPref val="0"/>
        </dgm:presLayoutVars>
      </dgm:prSet>
      <dgm:spPr/>
    </dgm:pt>
    <dgm:pt modelId="{D83736A0-DA78-4C36-8771-B6C5BA57EABD}" type="pres">
      <dgm:prSet presAssocID="{3BDC65B0-BE50-4707-AEF7-321C47FFD9B9}" presName="sibTrans" presStyleCnt="0"/>
      <dgm:spPr/>
    </dgm:pt>
    <dgm:pt modelId="{4645CC13-14CA-4CE0-B1FF-0F740B6DA585}" type="pres">
      <dgm:prSet presAssocID="{AEDD785F-6D10-4395-A87A-369902C68B38}" presName="compNode" presStyleCnt="0"/>
      <dgm:spPr/>
    </dgm:pt>
    <dgm:pt modelId="{BF4EBA85-FC45-4C95-8A5A-95C3428CA311}" type="pres">
      <dgm:prSet presAssocID="{AEDD785F-6D10-4395-A87A-369902C68B38}" presName="bgRect" presStyleLbl="bgShp" presStyleIdx="1" presStyleCnt="2"/>
      <dgm:spPr/>
    </dgm:pt>
    <dgm:pt modelId="{18FBE433-DFB9-4B6D-9FA8-98B33F0A942A}" type="pres">
      <dgm:prSet presAssocID="{AEDD785F-6D10-4395-A87A-369902C68B38}"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Receiver"/>
        </a:ext>
      </dgm:extLst>
    </dgm:pt>
    <dgm:pt modelId="{AE0C585B-AD6A-44F5-8813-4337165E0897}" type="pres">
      <dgm:prSet presAssocID="{AEDD785F-6D10-4395-A87A-369902C68B38}" presName="spaceRect" presStyleCnt="0"/>
      <dgm:spPr/>
    </dgm:pt>
    <dgm:pt modelId="{D92EDED4-F9F3-44F3-A555-9774CDC70FB5}" type="pres">
      <dgm:prSet presAssocID="{AEDD785F-6D10-4395-A87A-369902C68B38}" presName="parTx" presStyleLbl="revTx" presStyleIdx="1" presStyleCnt="2">
        <dgm:presLayoutVars>
          <dgm:chMax val="0"/>
          <dgm:chPref val="0"/>
        </dgm:presLayoutVars>
      </dgm:prSet>
      <dgm:spPr/>
    </dgm:pt>
  </dgm:ptLst>
  <dgm:cxnLst>
    <dgm:cxn modelId="{BC90843D-4569-4F5B-8DBF-E1EE3A167C65}" srcId="{8D0E2D6B-CAF9-4B44-8F0D-2903990BBB21}" destId="{AEDD785F-6D10-4395-A87A-369902C68B38}" srcOrd="1" destOrd="0" parTransId="{C8E52B02-1B85-4327-B8B3-3F18E7B46C0B}" sibTransId="{9B6BA4FA-0E65-4DC6-A525-6B46248D1C92}"/>
    <dgm:cxn modelId="{141ADE73-32DB-46C0-834C-177135A4A159}" type="presOf" srcId="{AEDD785F-6D10-4395-A87A-369902C68B38}" destId="{D92EDED4-F9F3-44F3-A555-9774CDC70FB5}" srcOrd="0" destOrd="0" presId="urn:microsoft.com/office/officeart/2018/2/layout/IconVerticalSolidList"/>
    <dgm:cxn modelId="{44D390A9-172F-4B79-B07B-9F2160F80B3C}" type="presOf" srcId="{9E44505E-CC31-4F58-8777-C001741F524E}" destId="{29BE8D84-0E3D-4DDC-BC78-CAA1A61B2146}" srcOrd="0" destOrd="0" presId="urn:microsoft.com/office/officeart/2018/2/layout/IconVerticalSolidList"/>
    <dgm:cxn modelId="{341ADCD4-6CE6-443B-B727-4947B544A8D4}" srcId="{8D0E2D6B-CAF9-4B44-8F0D-2903990BBB21}" destId="{9E44505E-CC31-4F58-8777-C001741F524E}" srcOrd="0" destOrd="0" parTransId="{33ECFF61-5D7B-4833-8714-1703CAEDA021}" sibTransId="{3BDC65B0-BE50-4707-AEF7-321C47FFD9B9}"/>
    <dgm:cxn modelId="{C67D0EFF-8CE7-4CC0-A012-DE2AA40CDA4D}" type="presOf" srcId="{8D0E2D6B-CAF9-4B44-8F0D-2903990BBB21}" destId="{76AE9E2C-1A50-4465-A983-89C3B7C78B5D}" srcOrd="0" destOrd="0" presId="urn:microsoft.com/office/officeart/2018/2/layout/IconVerticalSolidList"/>
    <dgm:cxn modelId="{AAB81B2D-30F7-4145-AA4C-5F77CDDBAFC0}" type="presParOf" srcId="{76AE9E2C-1A50-4465-A983-89C3B7C78B5D}" destId="{FEAADD1A-8C6A-48A8-8F2B-569758FFED39}" srcOrd="0" destOrd="0" presId="urn:microsoft.com/office/officeart/2018/2/layout/IconVerticalSolidList"/>
    <dgm:cxn modelId="{0D2968EA-3D13-4038-BDAC-E6C31A89D5B1}" type="presParOf" srcId="{FEAADD1A-8C6A-48A8-8F2B-569758FFED39}" destId="{7F7465E3-605D-4206-AE12-EB8D8AF5542A}" srcOrd="0" destOrd="0" presId="urn:microsoft.com/office/officeart/2018/2/layout/IconVerticalSolidList"/>
    <dgm:cxn modelId="{4AE08343-7D87-483C-AA86-2300AC20C692}" type="presParOf" srcId="{FEAADD1A-8C6A-48A8-8F2B-569758FFED39}" destId="{D6D12EDD-3400-476D-ABBA-2AC8B39AE106}" srcOrd="1" destOrd="0" presId="urn:microsoft.com/office/officeart/2018/2/layout/IconVerticalSolidList"/>
    <dgm:cxn modelId="{6093095D-6967-4600-B97D-9C5720C03461}" type="presParOf" srcId="{FEAADD1A-8C6A-48A8-8F2B-569758FFED39}" destId="{32EF98B4-983B-4801-B323-BD20724F6B5B}" srcOrd="2" destOrd="0" presId="urn:microsoft.com/office/officeart/2018/2/layout/IconVerticalSolidList"/>
    <dgm:cxn modelId="{672530BC-E829-45E0-8C98-4D3E9E663600}" type="presParOf" srcId="{FEAADD1A-8C6A-48A8-8F2B-569758FFED39}" destId="{29BE8D84-0E3D-4DDC-BC78-CAA1A61B2146}" srcOrd="3" destOrd="0" presId="urn:microsoft.com/office/officeart/2018/2/layout/IconVerticalSolidList"/>
    <dgm:cxn modelId="{E540820E-2B7F-4298-82EC-F65CC6B0DCA5}" type="presParOf" srcId="{76AE9E2C-1A50-4465-A983-89C3B7C78B5D}" destId="{D83736A0-DA78-4C36-8771-B6C5BA57EABD}" srcOrd="1" destOrd="0" presId="urn:microsoft.com/office/officeart/2018/2/layout/IconVerticalSolidList"/>
    <dgm:cxn modelId="{AC0F567D-4066-4B3A-AF1F-C20480A90230}" type="presParOf" srcId="{76AE9E2C-1A50-4465-A983-89C3B7C78B5D}" destId="{4645CC13-14CA-4CE0-B1FF-0F740B6DA585}" srcOrd="2" destOrd="0" presId="urn:microsoft.com/office/officeart/2018/2/layout/IconVerticalSolidList"/>
    <dgm:cxn modelId="{E86BE20C-667B-4E2F-A2F1-10DE75C6D5CD}" type="presParOf" srcId="{4645CC13-14CA-4CE0-B1FF-0F740B6DA585}" destId="{BF4EBA85-FC45-4C95-8A5A-95C3428CA311}" srcOrd="0" destOrd="0" presId="urn:microsoft.com/office/officeart/2018/2/layout/IconVerticalSolidList"/>
    <dgm:cxn modelId="{297EACAD-8DB4-452E-913B-B69BA950AE90}" type="presParOf" srcId="{4645CC13-14CA-4CE0-B1FF-0F740B6DA585}" destId="{18FBE433-DFB9-4B6D-9FA8-98B33F0A942A}" srcOrd="1" destOrd="0" presId="urn:microsoft.com/office/officeart/2018/2/layout/IconVerticalSolidList"/>
    <dgm:cxn modelId="{0CA12569-5ADC-467A-83C1-DAF520A2BD8D}" type="presParOf" srcId="{4645CC13-14CA-4CE0-B1FF-0F740B6DA585}" destId="{AE0C585B-AD6A-44F5-8813-4337165E0897}" srcOrd="2" destOrd="0" presId="urn:microsoft.com/office/officeart/2018/2/layout/IconVerticalSolidList"/>
    <dgm:cxn modelId="{777B35F9-24B5-4768-99D8-BC6F1E25C44F}" type="presParOf" srcId="{4645CC13-14CA-4CE0-B1FF-0F740B6DA585}" destId="{D92EDED4-F9F3-44F3-A555-9774CDC70F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491048-7A76-46B0-BFF1-D436F34E63EF}" type="doc">
      <dgm:prSet loTypeId="urn:microsoft.com/office/officeart/2016/7/layout/LinearBlockProcessNumbered" loCatId="process" qsTypeId="urn:microsoft.com/office/officeart/2005/8/quickstyle/simple1" qsCatId="simple" csTypeId="urn:microsoft.com/office/officeart/2005/8/colors/accent5_2" csCatId="accent5" phldr="1"/>
      <dgm:spPr/>
      <dgm:t>
        <a:bodyPr/>
        <a:lstStyle/>
        <a:p>
          <a:endParaRPr lang="en-US"/>
        </a:p>
      </dgm:t>
    </dgm:pt>
    <dgm:pt modelId="{BEC7005C-A2A6-45B5-9D95-487E46D12286}">
      <dgm:prSet custT="1"/>
      <dgm:spPr/>
      <dgm:t>
        <a:bodyPr/>
        <a:lstStyle/>
        <a:p>
          <a:r>
            <a:rPr lang="en-US" sz="2800" dirty="0"/>
            <a:t>Follow instructions in the MSD Application Form</a:t>
          </a:r>
        </a:p>
      </dgm:t>
      <dgm:extLst>
        <a:ext uri="{E40237B7-FDA0-4F09-8148-C483321AD2D9}">
          <dgm14:cNvPr xmlns:dgm14="http://schemas.microsoft.com/office/drawing/2010/diagram" id="0" name="" descr="Follow Instructions in the MSD Application Form.&#10;Maintain consistency throughout.&#10;Ensure notification documentation is complete and verifiable.&#10;"/>
        </a:ext>
      </dgm:extLst>
    </dgm:pt>
    <dgm:pt modelId="{D1C2FED5-86E0-442A-92F0-D3D993BA40D5}" type="parTrans" cxnId="{ED5657EE-1428-44C5-9E3D-3A7F8424E5BE}">
      <dgm:prSet/>
      <dgm:spPr/>
      <dgm:t>
        <a:bodyPr/>
        <a:lstStyle/>
        <a:p>
          <a:endParaRPr lang="en-US"/>
        </a:p>
      </dgm:t>
    </dgm:pt>
    <dgm:pt modelId="{D3E6F9FE-6D49-4A0E-B38C-9F4E1EDB78AB}" type="sibTrans" cxnId="{ED5657EE-1428-44C5-9E3D-3A7F8424E5BE}">
      <dgm:prSet phldrT="01" phldr="0"/>
      <dgm:spPr/>
      <dgm:t>
        <a:bodyPr/>
        <a:lstStyle/>
        <a:p>
          <a:r>
            <a:rPr lang="en-US"/>
            <a:t>01</a:t>
          </a:r>
          <a:endParaRPr lang="en-US" dirty="0"/>
        </a:p>
      </dgm:t>
    </dgm:pt>
    <dgm:pt modelId="{1C31EC9E-6DA4-4704-AC53-0087B3662EA0}">
      <dgm:prSet custT="1"/>
      <dgm:spPr/>
      <dgm:t>
        <a:bodyPr/>
        <a:lstStyle/>
        <a:p>
          <a:r>
            <a:rPr lang="en-US" sz="2800" dirty="0"/>
            <a:t>Maintain consistency throughout Application</a:t>
          </a:r>
        </a:p>
      </dgm:t>
      <dgm:extLst>
        <a:ext uri="{E40237B7-FDA0-4F09-8148-C483321AD2D9}">
          <dgm14:cNvPr xmlns:dgm14="http://schemas.microsoft.com/office/drawing/2010/diagram" id="0" name="" descr="Follow Instructions in the MSD Application Form.&#10;Maintain consistency throughout.&#10;Ensure notification documentation is complete and verifiable.&#10;"/>
        </a:ext>
      </dgm:extLst>
    </dgm:pt>
    <dgm:pt modelId="{53981489-FBBE-4D83-B0D2-64C4F42C09DE}" type="parTrans" cxnId="{150E945A-BFD4-4A30-A60C-7BB13213CC3A}">
      <dgm:prSet/>
      <dgm:spPr/>
      <dgm:t>
        <a:bodyPr/>
        <a:lstStyle/>
        <a:p>
          <a:endParaRPr lang="en-US"/>
        </a:p>
      </dgm:t>
    </dgm:pt>
    <dgm:pt modelId="{610A9C3D-414A-4539-AD3B-FD5F9F36DD38}" type="sibTrans" cxnId="{150E945A-BFD4-4A30-A60C-7BB13213CC3A}">
      <dgm:prSet phldrT="02" phldr="0"/>
      <dgm:spPr/>
      <dgm:t>
        <a:bodyPr/>
        <a:lstStyle/>
        <a:p>
          <a:r>
            <a:rPr lang="en-US"/>
            <a:t>02</a:t>
          </a:r>
        </a:p>
      </dgm:t>
    </dgm:pt>
    <dgm:pt modelId="{03998ABB-2F33-4552-8F8A-05AD2ED7F35F}">
      <dgm:prSet custT="1"/>
      <dgm:spPr/>
      <dgm:t>
        <a:bodyPr/>
        <a:lstStyle/>
        <a:p>
          <a:r>
            <a:rPr lang="en-US" sz="2800" dirty="0"/>
            <a:t>Ensure notification documentation is complete and verifiable</a:t>
          </a:r>
        </a:p>
      </dgm:t>
      <dgm:extLst>
        <a:ext uri="{E40237B7-FDA0-4F09-8148-C483321AD2D9}">
          <dgm14:cNvPr xmlns:dgm14="http://schemas.microsoft.com/office/drawing/2010/diagram" id="0" name="" descr="Follow Instructions in the MSD Application Form.&#10;Maintain consistency throughout.&#10;Ensure notification documentation is complete and verifiable.&#10;"/>
        </a:ext>
      </dgm:extLst>
    </dgm:pt>
    <dgm:pt modelId="{6C569C1A-599B-4A00-A651-1009FFF437DC}" type="parTrans" cxnId="{F9A40603-65E5-455C-9A40-37600D275219}">
      <dgm:prSet/>
      <dgm:spPr/>
      <dgm:t>
        <a:bodyPr/>
        <a:lstStyle/>
        <a:p>
          <a:endParaRPr lang="en-US"/>
        </a:p>
      </dgm:t>
    </dgm:pt>
    <dgm:pt modelId="{BCDC1AF1-FB98-414F-BD4B-C6EA87DD3879}" type="sibTrans" cxnId="{F9A40603-65E5-455C-9A40-37600D275219}">
      <dgm:prSet phldrT="03" phldr="0"/>
      <dgm:spPr/>
      <dgm:t>
        <a:bodyPr/>
        <a:lstStyle/>
        <a:p>
          <a:r>
            <a:rPr lang="en-US" dirty="0"/>
            <a:t>03</a:t>
          </a:r>
        </a:p>
      </dgm:t>
    </dgm:pt>
    <dgm:pt modelId="{00CF9C58-1AD1-41F8-97EB-EFE314F0F445}" type="pres">
      <dgm:prSet presAssocID="{20491048-7A76-46B0-BFF1-D436F34E63EF}" presName="Name0" presStyleCnt="0">
        <dgm:presLayoutVars>
          <dgm:animLvl val="lvl"/>
          <dgm:resizeHandles val="exact"/>
        </dgm:presLayoutVars>
      </dgm:prSet>
      <dgm:spPr/>
    </dgm:pt>
    <dgm:pt modelId="{92F88A1B-B17A-4AB3-8CD6-B3BD6A1D5DE5}" type="pres">
      <dgm:prSet presAssocID="{BEC7005C-A2A6-45B5-9D95-487E46D12286}" presName="compositeNode" presStyleCnt="0">
        <dgm:presLayoutVars>
          <dgm:bulletEnabled val="1"/>
        </dgm:presLayoutVars>
      </dgm:prSet>
      <dgm:spPr/>
    </dgm:pt>
    <dgm:pt modelId="{17B13DB6-AE3D-449A-B845-9ACA5F8BB3BD}" type="pres">
      <dgm:prSet presAssocID="{BEC7005C-A2A6-45B5-9D95-487E46D12286}" presName="bgRect" presStyleLbl="alignNode1" presStyleIdx="0" presStyleCnt="3"/>
      <dgm:spPr/>
    </dgm:pt>
    <dgm:pt modelId="{B2618310-084E-4DBE-9CEB-E5D80BA8F157}" type="pres">
      <dgm:prSet presAssocID="{D3E6F9FE-6D49-4A0E-B38C-9F4E1EDB78AB}" presName="sibTransNodeRect" presStyleLbl="alignNode1" presStyleIdx="0" presStyleCnt="3">
        <dgm:presLayoutVars>
          <dgm:chMax val="0"/>
          <dgm:bulletEnabled val="1"/>
        </dgm:presLayoutVars>
      </dgm:prSet>
      <dgm:spPr/>
    </dgm:pt>
    <dgm:pt modelId="{60718680-BFB2-4AD0-AA90-2B44328E51DC}" type="pres">
      <dgm:prSet presAssocID="{BEC7005C-A2A6-45B5-9D95-487E46D12286}" presName="nodeRect" presStyleLbl="alignNode1" presStyleIdx="0" presStyleCnt="3">
        <dgm:presLayoutVars>
          <dgm:bulletEnabled val="1"/>
        </dgm:presLayoutVars>
      </dgm:prSet>
      <dgm:spPr/>
    </dgm:pt>
    <dgm:pt modelId="{2FA56457-1B99-405E-8F46-7D90DCDE1B62}" type="pres">
      <dgm:prSet presAssocID="{D3E6F9FE-6D49-4A0E-B38C-9F4E1EDB78AB}" presName="sibTrans" presStyleCnt="0"/>
      <dgm:spPr/>
    </dgm:pt>
    <dgm:pt modelId="{4630C166-9CEE-4BCE-A15D-BE283AAE3E54}" type="pres">
      <dgm:prSet presAssocID="{1C31EC9E-6DA4-4704-AC53-0087B3662EA0}" presName="compositeNode" presStyleCnt="0">
        <dgm:presLayoutVars>
          <dgm:bulletEnabled val="1"/>
        </dgm:presLayoutVars>
      </dgm:prSet>
      <dgm:spPr/>
    </dgm:pt>
    <dgm:pt modelId="{36DEAB8B-FBB0-4076-ABA3-E241DB47352A}" type="pres">
      <dgm:prSet presAssocID="{1C31EC9E-6DA4-4704-AC53-0087B3662EA0}" presName="bgRect" presStyleLbl="alignNode1" presStyleIdx="1" presStyleCnt="3" custLinFactNeighborY="-668"/>
      <dgm:spPr/>
    </dgm:pt>
    <dgm:pt modelId="{9333B569-A95E-4750-9DF0-2D9E64E1578D}" type="pres">
      <dgm:prSet presAssocID="{610A9C3D-414A-4539-AD3B-FD5F9F36DD38}" presName="sibTransNodeRect" presStyleLbl="alignNode1" presStyleIdx="1" presStyleCnt="3">
        <dgm:presLayoutVars>
          <dgm:chMax val="0"/>
          <dgm:bulletEnabled val="1"/>
        </dgm:presLayoutVars>
      </dgm:prSet>
      <dgm:spPr/>
    </dgm:pt>
    <dgm:pt modelId="{8F2ACFD5-8E4C-4645-A7FA-BCB40D5E9C92}" type="pres">
      <dgm:prSet presAssocID="{1C31EC9E-6DA4-4704-AC53-0087B3662EA0}" presName="nodeRect" presStyleLbl="alignNode1" presStyleIdx="1" presStyleCnt="3">
        <dgm:presLayoutVars>
          <dgm:bulletEnabled val="1"/>
        </dgm:presLayoutVars>
      </dgm:prSet>
      <dgm:spPr/>
    </dgm:pt>
    <dgm:pt modelId="{CB6FAE1D-7B12-4E5B-960D-9BA4F362B156}" type="pres">
      <dgm:prSet presAssocID="{610A9C3D-414A-4539-AD3B-FD5F9F36DD38}" presName="sibTrans" presStyleCnt="0"/>
      <dgm:spPr/>
    </dgm:pt>
    <dgm:pt modelId="{70CCA3A7-02F2-43C0-94E0-999FCECA88D3}" type="pres">
      <dgm:prSet presAssocID="{03998ABB-2F33-4552-8F8A-05AD2ED7F35F}" presName="compositeNode" presStyleCnt="0">
        <dgm:presLayoutVars>
          <dgm:bulletEnabled val="1"/>
        </dgm:presLayoutVars>
      </dgm:prSet>
      <dgm:spPr/>
    </dgm:pt>
    <dgm:pt modelId="{26ED398F-25CB-4D4A-9920-897CE4D08FD3}" type="pres">
      <dgm:prSet presAssocID="{03998ABB-2F33-4552-8F8A-05AD2ED7F35F}" presName="bgRect" presStyleLbl="alignNode1" presStyleIdx="2" presStyleCnt="3"/>
      <dgm:spPr/>
    </dgm:pt>
    <dgm:pt modelId="{DC954AB6-2FF2-496A-AFFC-3F31FFD60291}" type="pres">
      <dgm:prSet presAssocID="{BCDC1AF1-FB98-414F-BD4B-C6EA87DD3879}" presName="sibTransNodeRect" presStyleLbl="alignNode1" presStyleIdx="2" presStyleCnt="3">
        <dgm:presLayoutVars>
          <dgm:chMax val="0"/>
          <dgm:bulletEnabled val="1"/>
        </dgm:presLayoutVars>
      </dgm:prSet>
      <dgm:spPr/>
    </dgm:pt>
    <dgm:pt modelId="{40C48697-BDAB-47FD-8BEB-331A1BB7B60C}" type="pres">
      <dgm:prSet presAssocID="{03998ABB-2F33-4552-8F8A-05AD2ED7F35F}" presName="nodeRect" presStyleLbl="alignNode1" presStyleIdx="2" presStyleCnt="3">
        <dgm:presLayoutVars>
          <dgm:bulletEnabled val="1"/>
        </dgm:presLayoutVars>
      </dgm:prSet>
      <dgm:spPr/>
    </dgm:pt>
  </dgm:ptLst>
  <dgm:cxnLst>
    <dgm:cxn modelId="{F9A40603-65E5-455C-9A40-37600D275219}" srcId="{20491048-7A76-46B0-BFF1-D436F34E63EF}" destId="{03998ABB-2F33-4552-8F8A-05AD2ED7F35F}" srcOrd="2" destOrd="0" parTransId="{6C569C1A-599B-4A00-A651-1009FFF437DC}" sibTransId="{BCDC1AF1-FB98-414F-BD4B-C6EA87DD3879}"/>
    <dgm:cxn modelId="{71C2D911-95C9-4FC5-AE31-1831D9C4C70B}" type="presOf" srcId="{03998ABB-2F33-4552-8F8A-05AD2ED7F35F}" destId="{40C48697-BDAB-47FD-8BEB-331A1BB7B60C}" srcOrd="1" destOrd="0" presId="urn:microsoft.com/office/officeart/2016/7/layout/LinearBlockProcessNumbered"/>
    <dgm:cxn modelId="{D034801F-A237-483A-8170-F9626F5DDFB7}" type="presOf" srcId="{20491048-7A76-46B0-BFF1-D436F34E63EF}" destId="{00CF9C58-1AD1-41F8-97EB-EFE314F0F445}" srcOrd="0" destOrd="0" presId="urn:microsoft.com/office/officeart/2016/7/layout/LinearBlockProcessNumbered"/>
    <dgm:cxn modelId="{BCB4DC3C-B36F-4B3C-9891-D64D81BC496E}" type="presOf" srcId="{1C31EC9E-6DA4-4704-AC53-0087B3662EA0}" destId="{8F2ACFD5-8E4C-4645-A7FA-BCB40D5E9C92}" srcOrd="1" destOrd="0" presId="urn:microsoft.com/office/officeart/2016/7/layout/LinearBlockProcessNumbered"/>
    <dgm:cxn modelId="{7CC39368-14D5-4483-AB19-ED15D3458612}" type="presOf" srcId="{BCDC1AF1-FB98-414F-BD4B-C6EA87DD3879}" destId="{DC954AB6-2FF2-496A-AFFC-3F31FFD60291}" srcOrd="0" destOrd="0" presId="urn:microsoft.com/office/officeart/2016/7/layout/LinearBlockProcessNumbered"/>
    <dgm:cxn modelId="{150E945A-BFD4-4A30-A60C-7BB13213CC3A}" srcId="{20491048-7A76-46B0-BFF1-D436F34E63EF}" destId="{1C31EC9E-6DA4-4704-AC53-0087B3662EA0}" srcOrd="1" destOrd="0" parTransId="{53981489-FBBE-4D83-B0D2-64C4F42C09DE}" sibTransId="{610A9C3D-414A-4539-AD3B-FD5F9F36DD38}"/>
    <dgm:cxn modelId="{A64F727B-DEBF-4F36-B21C-C352C90B1362}" type="presOf" srcId="{03998ABB-2F33-4552-8F8A-05AD2ED7F35F}" destId="{26ED398F-25CB-4D4A-9920-897CE4D08FD3}" srcOrd="0" destOrd="0" presId="urn:microsoft.com/office/officeart/2016/7/layout/LinearBlockProcessNumbered"/>
    <dgm:cxn modelId="{FDF94084-1570-49E7-A7F0-B1CC2E161F2D}" type="presOf" srcId="{BEC7005C-A2A6-45B5-9D95-487E46D12286}" destId="{60718680-BFB2-4AD0-AA90-2B44328E51DC}" srcOrd="1" destOrd="0" presId="urn:microsoft.com/office/officeart/2016/7/layout/LinearBlockProcessNumbered"/>
    <dgm:cxn modelId="{A8BFC69F-7CFD-4D64-8009-906B348B416F}" type="presOf" srcId="{610A9C3D-414A-4539-AD3B-FD5F9F36DD38}" destId="{9333B569-A95E-4750-9DF0-2D9E64E1578D}" srcOrd="0" destOrd="0" presId="urn:microsoft.com/office/officeart/2016/7/layout/LinearBlockProcessNumbered"/>
    <dgm:cxn modelId="{FB09EFCA-7D30-48ED-8FB6-8AD23C055D54}" type="presOf" srcId="{BEC7005C-A2A6-45B5-9D95-487E46D12286}" destId="{17B13DB6-AE3D-449A-B845-9ACA5F8BB3BD}" srcOrd="0" destOrd="0" presId="urn:microsoft.com/office/officeart/2016/7/layout/LinearBlockProcessNumbered"/>
    <dgm:cxn modelId="{203C64E2-A9D5-418C-A668-F77BEB2025CB}" type="presOf" srcId="{D3E6F9FE-6D49-4A0E-B38C-9F4E1EDB78AB}" destId="{B2618310-084E-4DBE-9CEB-E5D80BA8F157}" srcOrd="0" destOrd="0" presId="urn:microsoft.com/office/officeart/2016/7/layout/LinearBlockProcessNumbered"/>
    <dgm:cxn modelId="{ED5657EE-1428-44C5-9E3D-3A7F8424E5BE}" srcId="{20491048-7A76-46B0-BFF1-D436F34E63EF}" destId="{BEC7005C-A2A6-45B5-9D95-487E46D12286}" srcOrd="0" destOrd="0" parTransId="{D1C2FED5-86E0-442A-92F0-D3D993BA40D5}" sibTransId="{D3E6F9FE-6D49-4A0E-B38C-9F4E1EDB78AB}"/>
    <dgm:cxn modelId="{D2C9BEF6-488F-4E93-B95D-86FD9B0B1EB8}" type="presOf" srcId="{1C31EC9E-6DA4-4704-AC53-0087B3662EA0}" destId="{36DEAB8B-FBB0-4076-ABA3-E241DB47352A}" srcOrd="0" destOrd="0" presId="urn:microsoft.com/office/officeart/2016/7/layout/LinearBlockProcessNumbered"/>
    <dgm:cxn modelId="{D1704356-C396-4185-8A74-86DCB0128432}" type="presParOf" srcId="{00CF9C58-1AD1-41F8-97EB-EFE314F0F445}" destId="{92F88A1B-B17A-4AB3-8CD6-B3BD6A1D5DE5}" srcOrd="0" destOrd="0" presId="urn:microsoft.com/office/officeart/2016/7/layout/LinearBlockProcessNumbered"/>
    <dgm:cxn modelId="{5807191F-A107-4F54-AA9F-8AEDBDFF0E06}" type="presParOf" srcId="{92F88A1B-B17A-4AB3-8CD6-B3BD6A1D5DE5}" destId="{17B13DB6-AE3D-449A-B845-9ACA5F8BB3BD}" srcOrd="0" destOrd="0" presId="urn:microsoft.com/office/officeart/2016/7/layout/LinearBlockProcessNumbered"/>
    <dgm:cxn modelId="{A25F5C8D-53C3-401B-83B2-10A13F2A2B52}" type="presParOf" srcId="{92F88A1B-B17A-4AB3-8CD6-B3BD6A1D5DE5}" destId="{B2618310-084E-4DBE-9CEB-E5D80BA8F157}" srcOrd="1" destOrd="0" presId="urn:microsoft.com/office/officeart/2016/7/layout/LinearBlockProcessNumbered"/>
    <dgm:cxn modelId="{234E23A8-C837-47A2-9DD7-A9EE49EDA763}" type="presParOf" srcId="{92F88A1B-B17A-4AB3-8CD6-B3BD6A1D5DE5}" destId="{60718680-BFB2-4AD0-AA90-2B44328E51DC}" srcOrd="2" destOrd="0" presId="urn:microsoft.com/office/officeart/2016/7/layout/LinearBlockProcessNumbered"/>
    <dgm:cxn modelId="{406E0FD3-B5FD-48DC-8DED-34EC2373A9B6}" type="presParOf" srcId="{00CF9C58-1AD1-41F8-97EB-EFE314F0F445}" destId="{2FA56457-1B99-405E-8F46-7D90DCDE1B62}" srcOrd="1" destOrd="0" presId="urn:microsoft.com/office/officeart/2016/7/layout/LinearBlockProcessNumbered"/>
    <dgm:cxn modelId="{E1DC5C52-F1BF-4B8E-8A4E-EBCA151DBAA0}" type="presParOf" srcId="{00CF9C58-1AD1-41F8-97EB-EFE314F0F445}" destId="{4630C166-9CEE-4BCE-A15D-BE283AAE3E54}" srcOrd="2" destOrd="0" presId="urn:microsoft.com/office/officeart/2016/7/layout/LinearBlockProcessNumbered"/>
    <dgm:cxn modelId="{5268ECBB-FB1F-4FC4-9A62-C1E4CA607DAA}" type="presParOf" srcId="{4630C166-9CEE-4BCE-A15D-BE283AAE3E54}" destId="{36DEAB8B-FBB0-4076-ABA3-E241DB47352A}" srcOrd="0" destOrd="0" presId="urn:microsoft.com/office/officeart/2016/7/layout/LinearBlockProcessNumbered"/>
    <dgm:cxn modelId="{B4EEF0AD-F249-4DB6-937B-614D85506F68}" type="presParOf" srcId="{4630C166-9CEE-4BCE-A15D-BE283AAE3E54}" destId="{9333B569-A95E-4750-9DF0-2D9E64E1578D}" srcOrd="1" destOrd="0" presId="urn:microsoft.com/office/officeart/2016/7/layout/LinearBlockProcessNumbered"/>
    <dgm:cxn modelId="{E8FFA42C-3212-4B9E-8B00-2A3B686E7B9A}" type="presParOf" srcId="{4630C166-9CEE-4BCE-A15D-BE283AAE3E54}" destId="{8F2ACFD5-8E4C-4645-A7FA-BCB40D5E9C92}" srcOrd="2" destOrd="0" presId="urn:microsoft.com/office/officeart/2016/7/layout/LinearBlockProcessNumbered"/>
    <dgm:cxn modelId="{2FE32C5B-1EAB-4429-B6F9-7C284AD6C030}" type="presParOf" srcId="{00CF9C58-1AD1-41F8-97EB-EFE314F0F445}" destId="{CB6FAE1D-7B12-4E5B-960D-9BA4F362B156}" srcOrd="3" destOrd="0" presId="urn:microsoft.com/office/officeart/2016/7/layout/LinearBlockProcessNumbered"/>
    <dgm:cxn modelId="{B887D313-938F-41F2-B5C0-DE5976BD7909}" type="presParOf" srcId="{00CF9C58-1AD1-41F8-97EB-EFE314F0F445}" destId="{70CCA3A7-02F2-43C0-94E0-999FCECA88D3}" srcOrd="4" destOrd="0" presId="urn:microsoft.com/office/officeart/2016/7/layout/LinearBlockProcessNumbered"/>
    <dgm:cxn modelId="{DB01F80E-44E5-4637-8E76-ECEAF063AD6E}" type="presParOf" srcId="{70CCA3A7-02F2-43C0-94E0-999FCECA88D3}" destId="{26ED398F-25CB-4D4A-9920-897CE4D08FD3}" srcOrd="0" destOrd="0" presId="urn:microsoft.com/office/officeart/2016/7/layout/LinearBlockProcessNumbered"/>
    <dgm:cxn modelId="{8257A2CE-26CF-45E0-9676-43C97E495113}" type="presParOf" srcId="{70CCA3A7-02F2-43C0-94E0-999FCECA88D3}" destId="{DC954AB6-2FF2-496A-AFFC-3F31FFD60291}" srcOrd="1" destOrd="0" presId="urn:microsoft.com/office/officeart/2016/7/layout/LinearBlockProcessNumbered"/>
    <dgm:cxn modelId="{67EDFA6E-A210-4334-851C-1731DDB03693}" type="presParOf" srcId="{70CCA3A7-02F2-43C0-94E0-999FCECA88D3}" destId="{40C48697-BDAB-47FD-8BEB-331A1BB7B60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24F4F8-DE90-4B47-8E23-45CEF6BF351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73900F-EF3D-4B14-A473-F6128AFE0F9A}">
      <dgm:prSet custT="1"/>
      <dgm:spPr/>
      <dgm:t>
        <a:bodyPr/>
        <a:lstStyle/>
        <a:p>
          <a:pPr>
            <a:lnSpc>
              <a:spcPct val="100000"/>
            </a:lnSpc>
          </a:pPr>
          <a:r>
            <a:rPr lang="en-US" sz="2000" baseline="0" dirty="0"/>
            <a:t>Statute: Texas Health and Safety Code Chapter 361 Subchapter W</a:t>
          </a:r>
          <a:endParaRPr lang="en-US" sz="2000" dirty="0"/>
        </a:p>
      </dgm:t>
    </dgm:pt>
    <dgm:pt modelId="{AAC41B53-F8BF-4006-B22B-B97A1E8A24FB}" type="parTrans" cxnId="{CCC6FA48-DA63-4E9D-B1EA-C2B0E3E60445}">
      <dgm:prSet/>
      <dgm:spPr/>
      <dgm:t>
        <a:bodyPr/>
        <a:lstStyle/>
        <a:p>
          <a:endParaRPr lang="en-US" sz="2000"/>
        </a:p>
      </dgm:t>
    </dgm:pt>
    <dgm:pt modelId="{CA73F334-B4E1-414B-8725-47D5F9CEF88F}" type="sibTrans" cxnId="{CCC6FA48-DA63-4E9D-B1EA-C2B0E3E60445}">
      <dgm:prSet/>
      <dgm:spPr/>
      <dgm:t>
        <a:bodyPr/>
        <a:lstStyle/>
        <a:p>
          <a:pPr>
            <a:lnSpc>
              <a:spcPct val="100000"/>
            </a:lnSpc>
          </a:pPr>
          <a:endParaRPr lang="en-US" sz="2000"/>
        </a:p>
      </dgm:t>
    </dgm:pt>
    <dgm:pt modelId="{3D050AD5-D9F0-49A7-9910-B13EC8082D56}">
      <dgm:prSet custT="1"/>
      <dgm:spPr/>
      <dgm:t>
        <a:bodyPr/>
        <a:lstStyle/>
        <a:p>
          <a:pPr>
            <a:lnSpc>
              <a:spcPct val="100000"/>
            </a:lnSpc>
          </a:pPr>
          <a:r>
            <a:rPr lang="en-US" sz="2000" baseline="0" dirty="0"/>
            <a:t>MSDs: A Guide for Cities</a:t>
          </a:r>
          <a:br>
            <a:rPr lang="en-US" sz="2000" baseline="0" dirty="0"/>
          </a:br>
          <a:r>
            <a:rPr lang="en-US" sz="2000" baseline="0" dirty="0"/>
            <a:t>(GI-326)</a:t>
          </a:r>
          <a:endParaRPr lang="en-US" sz="2000" dirty="0"/>
        </a:p>
      </dgm:t>
    </dgm:pt>
    <dgm:pt modelId="{9F3ADA47-F514-4C59-98D5-0D97101FED66}" type="parTrans" cxnId="{CD222D21-8F18-484D-9A8E-262A434672E0}">
      <dgm:prSet/>
      <dgm:spPr/>
      <dgm:t>
        <a:bodyPr/>
        <a:lstStyle/>
        <a:p>
          <a:endParaRPr lang="en-US" sz="2000"/>
        </a:p>
      </dgm:t>
    </dgm:pt>
    <dgm:pt modelId="{8BE639E4-9E65-434D-AC1D-7882F670F6A3}" type="sibTrans" cxnId="{CD222D21-8F18-484D-9A8E-262A434672E0}">
      <dgm:prSet/>
      <dgm:spPr/>
      <dgm:t>
        <a:bodyPr/>
        <a:lstStyle/>
        <a:p>
          <a:pPr>
            <a:lnSpc>
              <a:spcPct val="100000"/>
            </a:lnSpc>
          </a:pPr>
          <a:endParaRPr lang="en-US" sz="2000"/>
        </a:p>
      </dgm:t>
    </dgm:pt>
    <dgm:pt modelId="{B5080DBC-08B0-4C86-9D16-A012D59605E7}">
      <dgm:prSet custT="1"/>
      <dgm:spPr/>
      <dgm:t>
        <a:bodyPr/>
        <a:lstStyle/>
        <a:p>
          <a:pPr>
            <a:lnSpc>
              <a:spcPct val="100000"/>
            </a:lnSpc>
          </a:pPr>
          <a:r>
            <a:rPr lang="en-US" sz="2000" baseline="0" dirty="0"/>
            <a:t>TCEQ MSD webpage:</a:t>
          </a:r>
          <a:br>
            <a:rPr lang="en-US" sz="2000" baseline="0" dirty="0"/>
          </a:br>
          <a:r>
            <a:rPr lang="en-US" sz="1800" baseline="0" dirty="0">
              <a:hlinkClick xmlns:r="http://schemas.openxmlformats.org/officeDocument/2006/relationships" r:id="rId1"/>
            </a:rPr>
            <a:t>https://www.tceq.texas.gov/remediation/msd.html</a:t>
          </a:r>
          <a:r>
            <a:rPr lang="en-US" sz="1800" baseline="0" dirty="0"/>
            <a:t> </a:t>
          </a:r>
          <a:endParaRPr lang="en-US" sz="2000" dirty="0"/>
        </a:p>
      </dgm:t>
    </dgm:pt>
    <dgm:pt modelId="{BA5595C9-F24F-443B-A365-178F6D070F76}" type="parTrans" cxnId="{DEB76041-F239-43D9-8889-853C5185D209}">
      <dgm:prSet/>
      <dgm:spPr/>
      <dgm:t>
        <a:bodyPr/>
        <a:lstStyle/>
        <a:p>
          <a:endParaRPr lang="en-US" sz="2000"/>
        </a:p>
      </dgm:t>
    </dgm:pt>
    <dgm:pt modelId="{05CF0854-AC66-4C56-A469-2D5F9BB27D57}" type="sibTrans" cxnId="{DEB76041-F239-43D9-8889-853C5185D209}">
      <dgm:prSet/>
      <dgm:spPr/>
      <dgm:t>
        <a:bodyPr/>
        <a:lstStyle/>
        <a:p>
          <a:pPr>
            <a:lnSpc>
              <a:spcPct val="100000"/>
            </a:lnSpc>
          </a:pPr>
          <a:endParaRPr lang="en-US" sz="2000"/>
        </a:p>
      </dgm:t>
    </dgm:pt>
    <dgm:pt modelId="{C043A08E-0263-4EA6-BD2C-D2E06373C083}">
      <dgm:prSet custT="1"/>
      <dgm:spPr/>
      <dgm:t>
        <a:bodyPr/>
        <a:lstStyle/>
        <a:p>
          <a:pPr>
            <a:lnSpc>
              <a:spcPct val="100000"/>
            </a:lnSpc>
          </a:pPr>
          <a:r>
            <a:rPr lang="en-US" sz="2000" baseline="0" dirty="0"/>
            <a:t>Contact:</a:t>
          </a:r>
          <a:br>
            <a:rPr lang="en-US" sz="2000" baseline="0" dirty="0"/>
          </a:br>
          <a:r>
            <a:rPr lang="en-US" sz="1800" baseline="0" dirty="0"/>
            <a:t>(512) 239-2000</a:t>
          </a:r>
          <a:br>
            <a:rPr lang="en-US" sz="2000" baseline="0" dirty="0"/>
          </a:br>
          <a:r>
            <a:rPr lang="en-US" sz="1800" baseline="0" dirty="0">
              <a:hlinkClick xmlns:r="http://schemas.openxmlformats.org/officeDocument/2006/relationships" r:id="rId2"/>
            </a:rPr>
            <a:t>msd@tceq.texas.gov</a:t>
          </a:r>
          <a:endParaRPr lang="en-US" sz="2000" dirty="0"/>
        </a:p>
      </dgm:t>
    </dgm:pt>
    <dgm:pt modelId="{6DD024BD-B420-43B1-920B-DC0C2EE87CCA}" type="parTrans" cxnId="{062A5DAA-792F-4A20-95CA-A24856D0DDB1}">
      <dgm:prSet/>
      <dgm:spPr/>
      <dgm:t>
        <a:bodyPr/>
        <a:lstStyle/>
        <a:p>
          <a:endParaRPr lang="en-US" sz="2000"/>
        </a:p>
      </dgm:t>
    </dgm:pt>
    <dgm:pt modelId="{D153608D-32B5-4DC4-86FA-B3938F25F9BA}" type="sibTrans" cxnId="{062A5DAA-792F-4A20-95CA-A24856D0DDB1}">
      <dgm:prSet/>
      <dgm:spPr/>
      <dgm:t>
        <a:bodyPr/>
        <a:lstStyle/>
        <a:p>
          <a:endParaRPr lang="en-US" sz="2000"/>
        </a:p>
      </dgm:t>
    </dgm:pt>
    <dgm:pt modelId="{AA57C22C-144D-40CF-A8D0-4667B1331545}" type="pres">
      <dgm:prSet presAssocID="{AF24F4F8-DE90-4B47-8E23-45CEF6BF3516}" presName="root" presStyleCnt="0">
        <dgm:presLayoutVars>
          <dgm:dir/>
          <dgm:resizeHandles val="exact"/>
        </dgm:presLayoutVars>
      </dgm:prSet>
      <dgm:spPr/>
    </dgm:pt>
    <dgm:pt modelId="{AD2BAB4E-29F5-4ABD-957A-4F40AF694345}" type="pres">
      <dgm:prSet presAssocID="{AF24F4F8-DE90-4B47-8E23-45CEF6BF3516}" presName="container" presStyleCnt="0">
        <dgm:presLayoutVars>
          <dgm:dir/>
          <dgm:resizeHandles val="exact"/>
        </dgm:presLayoutVars>
      </dgm:prSet>
      <dgm:spPr/>
    </dgm:pt>
    <dgm:pt modelId="{6D05B672-0DF7-4323-932D-8C1CC65F5032}" type="pres">
      <dgm:prSet presAssocID="{E773900F-EF3D-4B14-A473-F6128AFE0F9A}" presName="compNode" presStyleCnt="0"/>
      <dgm:spPr/>
    </dgm:pt>
    <dgm:pt modelId="{18AE19C9-7AAE-4BCD-91FE-75E59E63073A}" type="pres">
      <dgm:prSet presAssocID="{E773900F-EF3D-4B14-A473-F6128AFE0F9A}" presName="iconBgRect" presStyleLbl="bgShp" presStyleIdx="0" presStyleCnt="4"/>
      <dgm:spPr/>
    </dgm:pt>
    <dgm:pt modelId="{6E94A65E-85EE-4AC4-BDDB-E2FA4476DCFA}" type="pres">
      <dgm:prSet presAssocID="{E773900F-EF3D-4B14-A473-F6128AFE0F9A}"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Gavel"/>
        </a:ext>
      </dgm:extLst>
    </dgm:pt>
    <dgm:pt modelId="{1A4D039B-497D-476D-8569-C84F76D79514}" type="pres">
      <dgm:prSet presAssocID="{E773900F-EF3D-4B14-A473-F6128AFE0F9A}" presName="spaceRect" presStyleCnt="0"/>
      <dgm:spPr/>
    </dgm:pt>
    <dgm:pt modelId="{53B8AD65-29F8-4EDE-9AA4-861A2F11A52E}" type="pres">
      <dgm:prSet presAssocID="{E773900F-EF3D-4B14-A473-F6128AFE0F9A}" presName="textRect" presStyleLbl="revTx" presStyleIdx="0" presStyleCnt="4">
        <dgm:presLayoutVars>
          <dgm:chMax val="1"/>
          <dgm:chPref val="1"/>
        </dgm:presLayoutVars>
      </dgm:prSet>
      <dgm:spPr/>
    </dgm:pt>
    <dgm:pt modelId="{56FF1212-B005-47D4-A567-BE9E1A606B0C}" type="pres">
      <dgm:prSet presAssocID="{CA73F334-B4E1-414B-8725-47D5F9CEF88F}" presName="sibTrans" presStyleLbl="sibTrans2D1" presStyleIdx="0" presStyleCnt="0"/>
      <dgm:spPr/>
    </dgm:pt>
    <dgm:pt modelId="{F267AEFF-560D-4920-8726-6FF33808FFEC}" type="pres">
      <dgm:prSet presAssocID="{3D050AD5-D9F0-49A7-9910-B13EC8082D56}" presName="compNode" presStyleCnt="0"/>
      <dgm:spPr/>
    </dgm:pt>
    <dgm:pt modelId="{AE181168-8E49-4174-AC4B-830FB6E7941D}" type="pres">
      <dgm:prSet presAssocID="{3D050AD5-D9F0-49A7-9910-B13EC8082D56}" presName="iconBgRect" presStyleLbl="bgShp" presStyleIdx="1" presStyleCnt="4"/>
      <dgm:spPr/>
    </dgm:pt>
    <dgm:pt modelId="{78A1A21F-F0D2-4D86-9B87-363AB0468F37}" type="pres">
      <dgm:prSet presAssocID="{3D050AD5-D9F0-49A7-9910-B13EC8082D56}"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ity"/>
        </a:ext>
      </dgm:extLst>
    </dgm:pt>
    <dgm:pt modelId="{BF022105-51CE-4E49-9D52-B112787646D8}" type="pres">
      <dgm:prSet presAssocID="{3D050AD5-D9F0-49A7-9910-B13EC8082D56}" presName="spaceRect" presStyleCnt="0"/>
      <dgm:spPr/>
    </dgm:pt>
    <dgm:pt modelId="{51F3D83D-6C7A-4857-8B9B-7C1EE59BE08F}" type="pres">
      <dgm:prSet presAssocID="{3D050AD5-D9F0-49A7-9910-B13EC8082D56}" presName="textRect" presStyleLbl="revTx" presStyleIdx="1" presStyleCnt="4">
        <dgm:presLayoutVars>
          <dgm:chMax val="1"/>
          <dgm:chPref val="1"/>
        </dgm:presLayoutVars>
      </dgm:prSet>
      <dgm:spPr/>
    </dgm:pt>
    <dgm:pt modelId="{97F1F642-BC05-4C46-AE75-2A94CACD5851}" type="pres">
      <dgm:prSet presAssocID="{8BE639E4-9E65-434D-AC1D-7882F670F6A3}" presName="sibTrans" presStyleLbl="sibTrans2D1" presStyleIdx="0" presStyleCnt="0"/>
      <dgm:spPr/>
    </dgm:pt>
    <dgm:pt modelId="{19D59683-647F-4F94-8BC6-35EDA5101534}" type="pres">
      <dgm:prSet presAssocID="{B5080DBC-08B0-4C86-9D16-A012D59605E7}" presName="compNode" presStyleCnt="0"/>
      <dgm:spPr/>
    </dgm:pt>
    <dgm:pt modelId="{29E2CF3B-2E37-4D15-BF15-E66C0B381992}" type="pres">
      <dgm:prSet presAssocID="{B5080DBC-08B0-4C86-9D16-A012D59605E7}" presName="iconBgRect" presStyleLbl="bgShp" presStyleIdx="2" presStyleCnt="4"/>
      <dgm:spPr/>
    </dgm:pt>
    <dgm:pt modelId="{F9E69773-C692-4254-99C7-71935A4E3D2D}" type="pres">
      <dgm:prSet presAssocID="{B5080DBC-08B0-4C86-9D16-A012D59605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Laptop"/>
        </a:ext>
      </dgm:extLst>
    </dgm:pt>
    <dgm:pt modelId="{D43FBB17-A748-4407-B7F7-FEAA7763AD16}" type="pres">
      <dgm:prSet presAssocID="{B5080DBC-08B0-4C86-9D16-A012D59605E7}" presName="spaceRect" presStyleCnt="0"/>
      <dgm:spPr/>
    </dgm:pt>
    <dgm:pt modelId="{9E310D09-EB3A-4C6C-8378-F71A7937FE63}" type="pres">
      <dgm:prSet presAssocID="{B5080DBC-08B0-4C86-9D16-A012D59605E7}" presName="textRect" presStyleLbl="revTx" presStyleIdx="2" presStyleCnt="4">
        <dgm:presLayoutVars>
          <dgm:chMax val="1"/>
          <dgm:chPref val="1"/>
        </dgm:presLayoutVars>
      </dgm:prSet>
      <dgm:spPr/>
    </dgm:pt>
    <dgm:pt modelId="{BDB1DA37-6D12-4FD1-9A60-BA1EA5EB21E5}" type="pres">
      <dgm:prSet presAssocID="{05CF0854-AC66-4C56-A469-2D5F9BB27D57}" presName="sibTrans" presStyleLbl="sibTrans2D1" presStyleIdx="0" presStyleCnt="0"/>
      <dgm:spPr/>
    </dgm:pt>
    <dgm:pt modelId="{502913BB-0E63-48BD-84F3-41DD805B5B4D}" type="pres">
      <dgm:prSet presAssocID="{C043A08E-0263-4EA6-BD2C-D2E06373C083}" presName="compNode" presStyleCnt="0"/>
      <dgm:spPr/>
    </dgm:pt>
    <dgm:pt modelId="{6F1D1683-F615-41C2-80A2-64838E76E00A}" type="pres">
      <dgm:prSet presAssocID="{C043A08E-0263-4EA6-BD2C-D2E06373C083}" presName="iconBgRect" presStyleLbl="bgShp" presStyleIdx="3" presStyleCnt="4"/>
      <dgm:spPr/>
    </dgm:pt>
    <dgm:pt modelId="{4E4142A5-C93F-47D5-BB5F-D4120A15B7AC}" type="pres">
      <dgm:prSet presAssocID="{C043A08E-0263-4EA6-BD2C-D2E06373C083}"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end"/>
        </a:ext>
      </dgm:extLst>
    </dgm:pt>
    <dgm:pt modelId="{3FC458E8-543B-432A-9BBF-D955B2D76975}" type="pres">
      <dgm:prSet presAssocID="{C043A08E-0263-4EA6-BD2C-D2E06373C083}" presName="spaceRect" presStyleCnt="0"/>
      <dgm:spPr/>
    </dgm:pt>
    <dgm:pt modelId="{DB45F905-7674-4588-AE63-568AF424F2BC}" type="pres">
      <dgm:prSet presAssocID="{C043A08E-0263-4EA6-BD2C-D2E06373C083}" presName="textRect" presStyleLbl="revTx" presStyleIdx="3" presStyleCnt="4">
        <dgm:presLayoutVars>
          <dgm:chMax val="1"/>
          <dgm:chPref val="1"/>
        </dgm:presLayoutVars>
      </dgm:prSet>
      <dgm:spPr/>
    </dgm:pt>
  </dgm:ptLst>
  <dgm:cxnLst>
    <dgm:cxn modelId="{33799007-8122-4286-A223-667F83367592}" type="presOf" srcId="{C043A08E-0263-4EA6-BD2C-D2E06373C083}" destId="{DB45F905-7674-4588-AE63-568AF424F2BC}" srcOrd="0" destOrd="0" presId="urn:microsoft.com/office/officeart/2018/2/layout/IconCircleList"/>
    <dgm:cxn modelId="{CD222D21-8F18-484D-9A8E-262A434672E0}" srcId="{AF24F4F8-DE90-4B47-8E23-45CEF6BF3516}" destId="{3D050AD5-D9F0-49A7-9910-B13EC8082D56}" srcOrd="1" destOrd="0" parTransId="{9F3ADA47-F514-4C59-98D5-0D97101FED66}" sibTransId="{8BE639E4-9E65-434D-AC1D-7882F670F6A3}"/>
    <dgm:cxn modelId="{3123652D-07D1-4AC9-AA01-634028099317}" type="presOf" srcId="{CA73F334-B4E1-414B-8725-47D5F9CEF88F}" destId="{56FF1212-B005-47D4-A567-BE9E1A606B0C}" srcOrd="0" destOrd="0" presId="urn:microsoft.com/office/officeart/2018/2/layout/IconCircleList"/>
    <dgm:cxn modelId="{E7C85D3D-8DA2-4358-ABB8-527FB1E2E3DC}" type="presOf" srcId="{05CF0854-AC66-4C56-A469-2D5F9BB27D57}" destId="{BDB1DA37-6D12-4FD1-9A60-BA1EA5EB21E5}" srcOrd="0" destOrd="0" presId="urn:microsoft.com/office/officeart/2018/2/layout/IconCircleList"/>
    <dgm:cxn modelId="{DEB76041-F239-43D9-8889-853C5185D209}" srcId="{AF24F4F8-DE90-4B47-8E23-45CEF6BF3516}" destId="{B5080DBC-08B0-4C86-9D16-A012D59605E7}" srcOrd="2" destOrd="0" parTransId="{BA5595C9-F24F-443B-A365-178F6D070F76}" sibTransId="{05CF0854-AC66-4C56-A469-2D5F9BB27D57}"/>
    <dgm:cxn modelId="{CCC6FA48-DA63-4E9D-B1EA-C2B0E3E60445}" srcId="{AF24F4F8-DE90-4B47-8E23-45CEF6BF3516}" destId="{E773900F-EF3D-4B14-A473-F6128AFE0F9A}" srcOrd="0" destOrd="0" parTransId="{AAC41B53-F8BF-4006-B22B-B97A1E8A24FB}" sibTransId="{CA73F334-B4E1-414B-8725-47D5F9CEF88F}"/>
    <dgm:cxn modelId="{DD1EF1A7-22E4-438F-A75D-CCF036CA95C4}" type="presOf" srcId="{B5080DBC-08B0-4C86-9D16-A012D59605E7}" destId="{9E310D09-EB3A-4C6C-8378-F71A7937FE63}" srcOrd="0" destOrd="0" presId="urn:microsoft.com/office/officeart/2018/2/layout/IconCircleList"/>
    <dgm:cxn modelId="{062A5DAA-792F-4A20-95CA-A24856D0DDB1}" srcId="{AF24F4F8-DE90-4B47-8E23-45CEF6BF3516}" destId="{C043A08E-0263-4EA6-BD2C-D2E06373C083}" srcOrd="3" destOrd="0" parTransId="{6DD024BD-B420-43B1-920B-DC0C2EE87CCA}" sibTransId="{D153608D-32B5-4DC4-86FA-B3938F25F9BA}"/>
    <dgm:cxn modelId="{AB496ECF-B6B2-44A5-80E6-5EF3F8BAEE44}" type="presOf" srcId="{8BE639E4-9E65-434D-AC1D-7882F670F6A3}" destId="{97F1F642-BC05-4C46-AE75-2A94CACD5851}" srcOrd="0" destOrd="0" presId="urn:microsoft.com/office/officeart/2018/2/layout/IconCircleList"/>
    <dgm:cxn modelId="{FA4D4FD8-3A6B-4617-83A0-005D240C355C}" type="presOf" srcId="{AF24F4F8-DE90-4B47-8E23-45CEF6BF3516}" destId="{AA57C22C-144D-40CF-A8D0-4667B1331545}" srcOrd="0" destOrd="0" presId="urn:microsoft.com/office/officeart/2018/2/layout/IconCircleList"/>
    <dgm:cxn modelId="{9D420BE1-3171-4A63-B8D0-0A0E3C7C01FD}" type="presOf" srcId="{E773900F-EF3D-4B14-A473-F6128AFE0F9A}" destId="{53B8AD65-29F8-4EDE-9AA4-861A2F11A52E}" srcOrd="0" destOrd="0" presId="urn:microsoft.com/office/officeart/2018/2/layout/IconCircleList"/>
    <dgm:cxn modelId="{5E4572FD-B838-46A2-A00A-6D226AD22D81}" type="presOf" srcId="{3D050AD5-D9F0-49A7-9910-B13EC8082D56}" destId="{51F3D83D-6C7A-4857-8B9B-7C1EE59BE08F}" srcOrd="0" destOrd="0" presId="urn:microsoft.com/office/officeart/2018/2/layout/IconCircleList"/>
    <dgm:cxn modelId="{004CB85F-98E8-4A8A-B70F-37C577F34A51}" type="presParOf" srcId="{AA57C22C-144D-40CF-A8D0-4667B1331545}" destId="{AD2BAB4E-29F5-4ABD-957A-4F40AF694345}" srcOrd="0" destOrd="0" presId="urn:microsoft.com/office/officeart/2018/2/layout/IconCircleList"/>
    <dgm:cxn modelId="{82F5817F-85DB-4589-B810-258458417B4E}" type="presParOf" srcId="{AD2BAB4E-29F5-4ABD-957A-4F40AF694345}" destId="{6D05B672-0DF7-4323-932D-8C1CC65F5032}" srcOrd="0" destOrd="0" presId="urn:microsoft.com/office/officeart/2018/2/layout/IconCircleList"/>
    <dgm:cxn modelId="{17114116-F67A-4076-B6F4-6A07EDAD6E90}" type="presParOf" srcId="{6D05B672-0DF7-4323-932D-8C1CC65F5032}" destId="{18AE19C9-7AAE-4BCD-91FE-75E59E63073A}" srcOrd="0" destOrd="0" presId="urn:microsoft.com/office/officeart/2018/2/layout/IconCircleList"/>
    <dgm:cxn modelId="{DEC8049F-02E6-491D-9A66-4E1228842571}" type="presParOf" srcId="{6D05B672-0DF7-4323-932D-8C1CC65F5032}" destId="{6E94A65E-85EE-4AC4-BDDB-E2FA4476DCFA}" srcOrd="1" destOrd="0" presId="urn:microsoft.com/office/officeart/2018/2/layout/IconCircleList"/>
    <dgm:cxn modelId="{7046149A-A905-4E7D-8E8E-79D9363C9CE4}" type="presParOf" srcId="{6D05B672-0DF7-4323-932D-8C1CC65F5032}" destId="{1A4D039B-497D-476D-8569-C84F76D79514}" srcOrd="2" destOrd="0" presId="urn:microsoft.com/office/officeart/2018/2/layout/IconCircleList"/>
    <dgm:cxn modelId="{95554924-296F-481E-BC57-A1C854BE1415}" type="presParOf" srcId="{6D05B672-0DF7-4323-932D-8C1CC65F5032}" destId="{53B8AD65-29F8-4EDE-9AA4-861A2F11A52E}" srcOrd="3" destOrd="0" presId="urn:microsoft.com/office/officeart/2018/2/layout/IconCircleList"/>
    <dgm:cxn modelId="{0E51F048-62C9-4ABB-ACEE-774F2D97D8F1}" type="presParOf" srcId="{AD2BAB4E-29F5-4ABD-957A-4F40AF694345}" destId="{56FF1212-B005-47D4-A567-BE9E1A606B0C}" srcOrd="1" destOrd="0" presId="urn:microsoft.com/office/officeart/2018/2/layout/IconCircleList"/>
    <dgm:cxn modelId="{A04D1162-775F-44C4-988E-CED311DE26F5}" type="presParOf" srcId="{AD2BAB4E-29F5-4ABD-957A-4F40AF694345}" destId="{F267AEFF-560D-4920-8726-6FF33808FFEC}" srcOrd="2" destOrd="0" presId="urn:microsoft.com/office/officeart/2018/2/layout/IconCircleList"/>
    <dgm:cxn modelId="{01931C2A-F9E0-43B8-9144-D0286DEEFA50}" type="presParOf" srcId="{F267AEFF-560D-4920-8726-6FF33808FFEC}" destId="{AE181168-8E49-4174-AC4B-830FB6E7941D}" srcOrd="0" destOrd="0" presId="urn:microsoft.com/office/officeart/2018/2/layout/IconCircleList"/>
    <dgm:cxn modelId="{A5895120-3876-4ED2-ACA2-F6B4C971FD4E}" type="presParOf" srcId="{F267AEFF-560D-4920-8726-6FF33808FFEC}" destId="{78A1A21F-F0D2-4D86-9B87-363AB0468F37}" srcOrd="1" destOrd="0" presId="urn:microsoft.com/office/officeart/2018/2/layout/IconCircleList"/>
    <dgm:cxn modelId="{139B468E-3818-4F24-92EC-98115DAD8BC1}" type="presParOf" srcId="{F267AEFF-560D-4920-8726-6FF33808FFEC}" destId="{BF022105-51CE-4E49-9D52-B112787646D8}" srcOrd="2" destOrd="0" presId="urn:microsoft.com/office/officeart/2018/2/layout/IconCircleList"/>
    <dgm:cxn modelId="{0FEE9FCF-CB22-4948-9674-649ADA62DB29}" type="presParOf" srcId="{F267AEFF-560D-4920-8726-6FF33808FFEC}" destId="{51F3D83D-6C7A-4857-8B9B-7C1EE59BE08F}" srcOrd="3" destOrd="0" presId="urn:microsoft.com/office/officeart/2018/2/layout/IconCircleList"/>
    <dgm:cxn modelId="{2A167F65-E066-4E86-B62B-52A4278C89F7}" type="presParOf" srcId="{AD2BAB4E-29F5-4ABD-957A-4F40AF694345}" destId="{97F1F642-BC05-4C46-AE75-2A94CACD5851}" srcOrd="3" destOrd="0" presId="urn:microsoft.com/office/officeart/2018/2/layout/IconCircleList"/>
    <dgm:cxn modelId="{E0CD3499-F4EC-43E1-BA0B-BBFA7C94CD8C}" type="presParOf" srcId="{AD2BAB4E-29F5-4ABD-957A-4F40AF694345}" destId="{19D59683-647F-4F94-8BC6-35EDA5101534}" srcOrd="4" destOrd="0" presId="urn:microsoft.com/office/officeart/2018/2/layout/IconCircleList"/>
    <dgm:cxn modelId="{AE4DCAA3-D656-44D5-AB3C-5FD5F4975690}" type="presParOf" srcId="{19D59683-647F-4F94-8BC6-35EDA5101534}" destId="{29E2CF3B-2E37-4D15-BF15-E66C0B381992}" srcOrd="0" destOrd="0" presId="urn:microsoft.com/office/officeart/2018/2/layout/IconCircleList"/>
    <dgm:cxn modelId="{4DE73632-6931-424B-A821-4A76381F6C75}" type="presParOf" srcId="{19D59683-647F-4F94-8BC6-35EDA5101534}" destId="{F9E69773-C692-4254-99C7-71935A4E3D2D}" srcOrd="1" destOrd="0" presId="urn:microsoft.com/office/officeart/2018/2/layout/IconCircleList"/>
    <dgm:cxn modelId="{7A56E37F-6882-435B-A486-1807741501FA}" type="presParOf" srcId="{19D59683-647F-4F94-8BC6-35EDA5101534}" destId="{D43FBB17-A748-4407-B7F7-FEAA7763AD16}" srcOrd="2" destOrd="0" presId="urn:microsoft.com/office/officeart/2018/2/layout/IconCircleList"/>
    <dgm:cxn modelId="{11D757A2-3840-4C8D-8F60-BC0EF676480C}" type="presParOf" srcId="{19D59683-647F-4F94-8BC6-35EDA5101534}" destId="{9E310D09-EB3A-4C6C-8378-F71A7937FE63}" srcOrd="3" destOrd="0" presId="urn:microsoft.com/office/officeart/2018/2/layout/IconCircleList"/>
    <dgm:cxn modelId="{3F6A93C1-1760-44BC-B514-53877DBB7112}" type="presParOf" srcId="{AD2BAB4E-29F5-4ABD-957A-4F40AF694345}" destId="{BDB1DA37-6D12-4FD1-9A60-BA1EA5EB21E5}" srcOrd="5" destOrd="0" presId="urn:microsoft.com/office/officeart/2018/2/layout/IconCircleList"/>
    <dgm:cxn modelId="{D186FFBB-E6A4-4306-9848-842CDC53753F}" type="presParOf" srcId="{AD2BAB4E-29F5-4ABD-957A-4F40AF694345}" destId="{502913BB-0E63-48BD-84F3-41DD805B5B4D}" srcOrd="6" destOrd="0" presId="urn:microsoft.com/office/officeart/2018/2/layout/IconCircleList"/>
    <dgm:cxn modelId="{2AACFAEB-068B-4BBB-934A-9090E92DE44A}" type="presParOf" srcId="{502913BB-0E63-48BD-84F3-41DD805B5B4D}" destId="{6F1D1683-F615-41C2-80A2-64838E76E00A}" srcOrd="0" destOrd="0" presId="urn:microsoft.com/office/officeart/2018/2/layout/IconCircleList"/>
    <dgm:cxn modelId="{4E6933CD-0A5C-45EE-A0D4-B446B7FB57EA}" type="presParOf" srcId="{502913BB-0E63-48BD-84F3-41DD805B5B4D}" destId="{4E4142A5-C93F-47D5-BB5F-D4120A15B7AC}" srcOrd="1" destOrd="0" presId="urn:microsoft.com/office/officeart/2018/2/layout/IconCircleList"/>
    <dgm:cxn modelId="{3BB4F664-3F01-4DFD-8673-EAB81C79EC3B}" type="presParOf" srcId="{502913BB-0E63-48BD-84F3-41DD805B5B4D}" destId="{3FC458E8-543B-432A-9BBF-D955B2D76975}" srcOrd="2" destOrd="0" presId="urn:microsoft.com/office/officeart/2018/2/layout/IconCircleList"/>
    <dgm:cxn modelId="{FFCA1279-2C19-4D6F-84BE-A982557EF26F}" type="presParOf" srcId="{502913BB-0E63-48BD-84F3-41DD805B5B4D}" destId="{DB45F905-7674-4588-AE63-568AF424F2B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528C0-BF05-4E21-BFE2-3F9FBF965A7E}"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81FBBE3D-3A95-4E0B-AB9C-5508E1E528DC}">
      <dgm:prSet custT="1"/>
      <dgm:spPr/>
      <dgm:t>
        <a:bodyPr/>
        <a:lstStyle/>
        <a:p>
          <a:r>
            <a:rPr lang="en-US" sz="2400">
              <a:latin typeface="Verdana"/>
              <a:ea typeface="Verdana"/>
            </a:rPr>
            <a:t>TCEQ Core Data Form</a:t>
          </a:r>
          <a:br>
            <a:rPr lang="en-US" sz="2400">
              <a:latin typeface="Verdana"/>
              <a:ea typeface="Verdana"/>
            </a:rPr>
          </a:br>
          <a:r>
            <a:rPr lang="en-US" sz="2400">
              <a:latin typeface="Verdana"/>
              <a:ea typeface="Verdana"/>
            </a:rPr>
            <a:t>(TCEQ-10400</a:t>
          </a:r>
          <a:r>
            <a:rPr lang="en-US" sz="2400"/>
            <a:t>)</a:t>
          </a:r>
        </a:p>
      </dgm:t>
    </dgm:pt>
    <dgm:pt modelId="{1FAA285A-4A5A-43D8-82A7-55FECC0CF1CD}" type="parTrans" cxnId="{7DFA53ED-C658-4628-8E44-356201E785E3}">
      <dgm:prSet/>
      <dgm:spPr/>
      <dgm:t>
        <a:bodyPr/>
        <a:lstStyle/>
        <a:p>
          <a:endParaRPr lang="en-US"/>
        </a:p>
      </dgm:t>
    </dgm:pt>
    <dgm:pt modelId="{192B6A6D-FEE5-41BD-972E-6605F0EA0A16}" type="sibTrans" cxnId="{7DFA53ED-C658-4628-8E44-356201E785E3}">
      <dgm:prSet/>
      <dgm:spPr/>
      <dgm:t>
        <a:bodyPr/>
        <a:lstStyle/>
        <a:p>
          <a:endParaRPr lang="en-US"/>
        </a:p>
      </dgm:t>
    </dgm:pt>
    <dgm:pt modelId="{06A7216C-834C-4A8A-89BF-C18226E566FE}">
      <dgm:prSet custT="1"/>
      <dgm:spPr/>
      <dgm:t>
        <a:bodyPr/>
        <a:lstStyle/>
        <a:p>
          <a:pPr rtl="0"/>
          <a:r>
            <a:rPr lang="en-US" sz="2400">
              <a:latin typeface="Verdana"/>
              <a:ea typeface="Verdana"/>
            </a:rPr>
            <a:t>Application Form</a:t>
          </a:r>
          <a:br>
            <a:rPr lang="en-US" sz="2400">
              <a:latin typeface="Verdana"/>
              <a:ea typeface="Verdana"/>
            </a:rPr>
          </a:br>
          <a:r>
            <a:rPr lang="en-US" sz="2400">
              <a:latin typeface="Verdana"/>
              <a:ea typeface="Verdana"/>
            </a:rPr>
            <a:t>(TCEQ-20149)</a:t>
          </a:r>
        </a:p>
      </dgm:t>
    </dgm:pt>
    <dgm:pt modelId="{447F40D9-AFD4-4061-81CA-81A6519BE62F}" type="parTrans" cxnId="{C7F780FD-6831-4F10-9D7C-DBAE70F2CC64}">
      <dgm:prSet/>
      <dgm:spPr/>
      <dgm:t>
        <a:bodyPr/>
        <a:lstStyle/>
        <a:p>
          <a:endParaRPr lang="en-US"/>
        </a:p>
      </dgm:t>
    </dgm:pt>
    <dgm:pt modelId="{8F9FD49F-B7DC-41EC-9871-51C781A13393}" type="sibTrans" cxnId="{C7F780FD-6831-4F10-9D7C-DBAE70F2CC64}">
      <dgm:prSet/>
      <dgm:spPr/>
      <dgm:t>
        <a:bodyPr/>
        <a:lstStyle/>
        <a:p>
          <a:endParaRPr lang="en-US"/>
        </a:p>
      </dgm:t>
    </dgm:pt>
    <dgm:pt modelId="{45CCA0CC-EF25-4B67-82FC-AC71FF174F8D}">
      <dgm:prSet custT="1"/>
      <dgm:spPr/>
      <dgm:t>
        <a:bodyPr/>
        <a:lstStyle/>
        <a:p>
          <a:pPr rtl="0"/>
          <a:r>
            <a:rPr lang="en-US" sz="2400">
              <a:latin typeface="Verdana"/>
              <a:ea typeface="Verdana"/>
            </a:rPr>
            <a:t>Items 1-12 (Supporting Information)</a:t>
          </a:r>
        </a:p>
      </dgm:t>
    </dgm:pt>
    <dgm:pt modelId="{4B7E525D-C0D0-4BF0-BB75-928327F2DCE2}" type="parTrans" cxnId="{6A1FD35F-E57B-4EF8-B838-2FA8ECCC09BA}">
      <dgm:prSet/>
      <dgm:spPr/>
      <dgm:t>
        <a:bodyPr/>
        <a:lstStyle/>
        <a:p>
          <a:endParaRPr lang="en-US"/>
        </a:p>
      </dgm:t>
    </dgm:pt>
    <dgm:pt modelId="{FB8B01A1-F1A4-4244-B732-CB49B44CA85B}" type="sibTrans" cxnId="{6A1FD35F-E57B-4EF8-B838-2FA8ECCC09BA}">
      <dgm:prSet/>
      <dgm:spPr/>
      <dgm:t>
        <a:bodyPr/>
        <a:lstStyle/>
        <a:p>
          <a:endParaRPr lang="en-US"/>
        </a:p>
      </dgm:t>
    </dgm:pt>
    <dgm:pt modelId="{AEC1E2F7-4CEF-4689-AB4F-38806250BD7C}">
      <dgm:prSet custT="1"/>
      <dgm:spPr/>
      <dgm:t>
        <a:bodyPr/>
        <a:lstStyle/>
        <a:p>
          <a:pPr rtl="0"/>
          <a:r>
            <a:rPr lang="en-US" sz="2400">
              <a:latin typeface="Verdana"/>
              <a:ea typeface="Verdana"/>
            </a:rPr>
            <a:t>Application Fee of $1,000</a:t>
          </a:r>
        </a:p>
      </dgm:t>
    </dgm:pt>
    <dgm:pt modelId="{680CC4BC-2EDF-498C-AE05-EA0F6D180EC9}" type="parTrans" cxnId="{B8C405FD-A83A-4FA6-BD9E-4065D284B9F9}">
      <dgm:prSet/>
      <dgm:spPr/>
      <dgm:t>
        <a:bodyPr/>
        <a:lstStyle/>
        <a:p>
          <a:endParaRPr lang="en-US"/>
        </a:p>
      </dgm:t>
    </dgm:pt>
    <dgm:pt modelId="{86AE8622-F3C2-4561-A33D-3199C9207523}" type="sibTrans" cxnId="{B8C405FD-A83A-4FA6-BD9E-4065D284B9F9}">
      <dgm:prSet/>
      <dgm:spPr/>
      <dgm:t>
        <a:bodyPr/>
        <a:lstStyle/>
        <a:p>
          <a:endParaRPr lang="en-US"/>
        </a:p>
      </dgm:t>
    </dgm:pt>
    <dgm:pt modelId="{D91203BC-CC42-4FA4-8B54-DA6BF33C1194}">
      <dgm:prSet phldr="0" custT="1"/>
      <dgm:spPr/>
      <dgm:t>
        <a:bodyPr/>
        <a:lstStyle/>
        <a:p>
          <a:r>
            <a:rPr lang="en-US" sz="2400">
              <a:latin typeface="Verdana"/>
              <a:ea typeface="Verdana"/>
            </a:rPr>
            <a:t>Exhibit B (Affidavit of Eligibility)</a:t>
          </a:r>
          <a:endParaRPr lang="en-US" sz="2400"/>
        </a:p>
      </dgm:t>
    </dgm:pt>
    <dgm:pt modelId="{D6206AF6-E84B-4EDC-A9B8-0286ADE03258}" type="parTrans" cxnId="{60E3B95A-3D08-43F5-9693-607DC0DD1B6C}">
      <dgm:prSet/>
      <dgm:spPr/>
      <dgm:t>
        <a:bodyPr/>
        <a:lstStyle/>
        <a:p>
          <a:endParaRPr lang="en-US"/>
        </a:p>
      </dgm:t>
    </dgm:pt>
    <dgm:pt modelId="{4FAE8A03-6DF1-4DEA-A938-E5D36430B97C}" type="sibTrans" cxnId="{60E3B95A-3D08-43F5-9693-607DC0DD1B6C}">
      <dgm:prSet/>
      <dgm:spPr/>
      <dgm:t>
        <a:bodyPr/>
        <a:lstStyle/>
        <a:p>
          <a:endParaRPr lang="en-US"/>
        </a:p>
      </dgm:t>
    </dgm:pt>
    <dgm:pt modelId="{3052CFF4-2B79-4AE5-B713-894A328ABBA2}" type="pres">
      <dgm:prSet presAssocID="{76D528C0-BF05-4E21-BFE2-3F9FBF965A7E}" presName="hierChild1" presStyleCnt="0">
        <dgm:presLayoutVars>
          <dgm:chPref val="1"/>
          <dgm:dir/>
          <dgm:animOne val="branch"/>
          <dgm:animLvl val="lvl"/>
          <dgm:resizeHandles/>
        </dgm:presLayoutVars>
      </dgm:prSet>
      <dgm:spPr/>
    </dgm:pt>
    <dgm:pt modelId="{CF103216-02AB-4060-B0B9-F2663B13F458}" type="pres">
      <dgm:prSet presAssocID="{81FBBE3D-3A95-4E0B-AB9C-5508E1E528DC}" presName="hierRoot1" presStyleCnt="0"/>
      <dgm:spPr/>
    </dgm:pt>
    <dgm:pt modelId="{39CEF7D8-94CE-4DBB-BB31-C6EA553921BB}" type="pres">
      <dgm:prSet presAssocID="{81FBBE3D-3A95-4E0B-AB9C-5508E1E528DC}" presName="composite" presStyleCnt="0"/>
      <dgm:spPr/>
    </dgm:pt>
    <dgm:pt modelId="{6BC6F65F-FAFE-4F01-B769-7CADE9C30B54}" type="pres">
      <dgm:prSet presAssocID="{81FBBE3D-3A95-4E0B-AB9C-5508E1E528DC}" presName="background" presStyleLbl="node0" presStyleIdx="0" presStyleCnt="3"/>
      <dgm:spPr/>
    </dgm:pt>
    <dgm:pt modelId="{614488B7-5F2B-42DF-A656-13DBD5B4F60E}" type="pres">
      <dgm:prSet presAssocID="{81FBBE3D-3A95-4E0B-AB9C-5508E1E528DC}" presName="text" presStyleLbl="fgAcc0" presStyleIdx="0" presStyleCnt="3">
        <dgm:presLayoutVars>
          <dgm:chPref val="3"/>
        </dgm:presLayoutVars>
      </dgm:prSet>
      <dgm:spPr/>
    </dgm:pt>
    <dgm:pt modelId="{F41DBB83-77FE-4E47-B8F8-B834C3A1AF06}" type="pres">
      <dgm:prSet presAssocID="{81FBBE3D-3A95-4E0B-AB9C-5508E1E528DC}" presName="hierChild2" presStyleCnt="0"/>
      <dgm:spPr/>
    </dgm:pt>
    <dgm:pt modelId="{40164963-7791-4787-97FE-1D9DE8CF7A85}" type="pres">
      <dgm:prSet presAssocID="{06A7216C-834C-4A8A-89BF-C18226E566FE}" presName="hierRoot1" presStyleCnt="0"/>
      <dgm:spPr/>
    </dgm:pt>
    <dgm:pt modelId="{F8E04687-0EEB-4B76-AB6C-5CA3D86C5013}" type="pres">
      <dgm:prSet presAssocID="{06A7216C-834C-4A8A-89BF-C18226E566FE}" presName="composite" presStyleCnt="0"/>
      <dgm:spPr/>
    </dgm:pt>
    <dgm:pt modelId="{373911EC-DC97-4132-8F66-0B87B10FE332}" type="pres">
      <dgm:prSet presAssocID="{06A7216C-834C-4A8A-89BF-C18226E566FE}" presName="background" presStyleLbl="node0" presStyleIdx="1" presStyleCnt="3"/>
      <dgm:spPr/>
    </dgm:pt>
    <dgm:pt modelId="{DA4DF817-9A05-43BE-8C72-C86D19F65166}" type="pres">
      <dgm:prSet presAssocID="{06A7216C-834C-4A8A-89BF-C18226E566FE}" presName="text" presStyleLbl="fgAcc0" presStyleIdx="1" presStyleCnt="3">
        <dgm:presLayoutVars>
          <dgm:chPref val="3"/>
        </dgm:presLayoutVars>
      </dgm:prSet>
      <dgm:spPr/>
    </dgm:pt>
    <dgm:pt modelId="{CB5CAA89-F12D-492B-8FFF-336DC897ADB9}" type="pres">
      <dgm:prSet presAssocID="{06A7216C-834C-4A8A-89BF-C18226E566FE}" presName="hierChild2" presStyleCnt="0"/>
      <dgm:spPr/>
    </dgm:pt>
    <dgm:pt modelId="{F7F0E2A0-CFA8-4CAE-B4A0-AE995FFA2D44}" type="pres">
      <dgm:prSet presAssocID="{D6206AF6-E84B-4EDC-A9B8-0286ADE03258}" presName="Name10" presStyleLbl="parChTrans1D2" presStyleIdx="0" presStyleCnt="2"/>
      <dgm:spPr/>
    </dgm:pt>
    <dgm:pt modelId="{2F737F52-095C-41F4-9A8F-51ED8E0CA900}" type="pres">
      <dgm:prSet presAssocID="{D91203BC-CC42-4FA4-8B54-DA6BF33C1194}" presName="hierRoot2" presStyleCnt="0"/>
      <dgm:spPr/>
    </dgm:pt>
    <dgm:pt modelId="{755C728E-0E6A-407D-B06E-A65E2A96C27F}" type="pres">
      <dgm:prSet presAssocID="{D91203BC-CC42-4FA4-8B54-DA6BF33C1194}" presName="composite2" presStyleCnt="0"/>
      <dgm:spPr/>
    </dgm:pt>
    <dgm:pt modelId="{3B633BAB-AC51-40E4-B542-6BFC4AFA5455}" type="pres">
      <dgm:prSet presAssocID="{D91203BC-CC42-4FA4-8B54-DA6BF33C1194}" presName="background2" presStyleLbl="node2" presStyleIdx="0" presStyleCnt="2"/>
      <dgm:spPr/>
    </dgm:pt>
    <dgm:pt modelId="{40D2255E-BAD8-46CB-B047-AEA425F9B3BB}" type="pres">
      <dgm:prSet presAssocID="{D91203BC-CC42-4FA4-8B54-DA6BF33C1194}" presName="text2" presStyleLbl="fgAcc2" presStyleIdx="0" presStyleCnt="2">
        <dgm:presLayoutVars>
          <dgm:chPref val="3"/>
        </dgm:presLayoutVars>
      </dgm:prSet>
      <dgm:spPr/>
    </dgm:pt>
    <dgm:pt modelId="{D4EC3AE2-5513-40F1-9BAA-513CA965E49B}" type="pres">
      <dgm:prSet presAssocID="{D91203BC-CC42-4FA4-8B54-DA6BF33C1194}" presName="hierChild3" presStyleCnt="0"/>
      <dgm:spPr/>
    </dgm:pt>
    <dgm:pt modelId="{F5883768-3272-4400-B923-3754380BFBED}" type="pres">
      <dgm:prSet presAssocID="{4B7E525D-C0D0-4BF0-BB75-928327F2DCE2}" presName="Name10" presStyleLbl="parChTrans1D2" presStyleIdx="1" presStyleCnt="2"/>
      <dgm:spPr/>
    </dgm:pt>
    <dgm:pt modelId="{F2794FF8-A7FC-4E72-8886-799B7EE09FB2}" type="pres">
      <dgm:prSet presAssocID="{45CCA0CC-EF25-4B67-82FC-AC71FF174F8D}" presName="hierRoot2" presStyleCnt="0"/>
      <dgm:spPr/>
    </dgm:pt>
    <dgm:pt modelId="{2C1BA8EE-42A7-4B74-A3E1-A564E4DE6391}" type="pres">
      <dgm:prSet presAssocID="{45CCA0CC-EF25-4B67-82FC-AC71FF174F8D}" presName="composite2" presStyleCnt="0"/>
      <dgm:spPr/>
    </dgm:pt>
    <dgm:pt modelId="{7CEAF658-9102-4F53-A741-ABC3CB70262F}" type="pres">
      <dgm:prSet presAssocID="{45CCA0CC-EF25-4B67-82FC-AC71FF174F8D}" presName="background2" presStyleLbl="node2" presStyleIdx="1" presStyleCnt="2"/>
      <dgm:spPr/>
    </dgm:pt>
    <dgm:pt modelId="{635F4703-83EC-4F1A-A084-D80D9CB8ABC5}" type="pres">
      <dgm:prSet presAssocID="{45CCA0CC-EF25-4B67-82FC-AC71FF174F8D}" presName="text2" presStyleLbl="fgAcc2" presStyleIdx="1" presStyleCnt="2">
        <dgm:presLayoutVars>
          <dgm:chPref val="3"/>
        </dgm:presLayoutVars>
      </dgm:prSet>
      <dgm:spPr/>
    </dgm:pt>
    <dgm:pt modelId="{B2FB2E59-22A2-4BF1-AD36-D678BBB5C355}" type="pres">
      <dgm:prSet presAssocID="{45CCA0CC-EF25-4B67-82FC-AC71FF174F8D}" presName="hierChild3" presStyleCnt="0"/>
      <dgm:spPr/>
    </dgm:pt>
    <dgm:pt modelId="{E87C1157-7B7D-47A4-9EBB-6C76926464E5}" type="pres">
      <dgm:prSet presAssocID="{AEC1E2F7-4CEF-4689-AB4F-38806250BD7C}" presName="hierRoot1" presStyleCnt="0"/>
      <dgm:spPr/>
    </dgm:pt>
    <dgm:pt modelId="{AE3D786D-1568-4A7B-B540-6856985BF606}" type="pres">
      <dgm:prSet presAssocID="{AEC1E2F7-4CEF-4689-AB4F-38806250BD7C}" presName="composite" presStyleCnt="0"/>
      <dgm:spPr/>
    </dgm:pt>
    <dgm:pt modelId="{52863A2A-A047-4358-B2DB-591396F6A8B2}" type="pres">
      <dgm:prSet presAssocID="{AEC1E2F7-4CEF-4689-AB4F-38806250BD7C}" presName="background" presStyleLbl="node0" presStyleIdx="2" presStyleCnt="3"/>
      <dgm:spPr/>
    </dgm:pt>
    <dgm:pt modelId="{963A251E-6A77-41B4-9ACB-65180F52ED65}" type="pres">
      <dgm:prSet presAssocID="{AEC1E2F7-4CEF-4689-AB4F-38806250BD7C}" presName="text" presStyleLbl="fgAcc0" presStyleIdx="2" presStyleCnt="3">
        <dgm:presLayoutVars>
          <dgm:chPref val="3"/>
        </dgm:presLayoutVars>
      </dgm:prSet>
      <dgm:spPr/>
    </dgm:pt>
    <dgm:pt modelId="{7552085D-AACB-4093-B7A1-1A4336EE77F7}" type="pres">
      <dgm:prSet presAssocID="{AEC1E2F7-4CEF-4689-AB4F-38806250BD7C}" presName="hierChild2" presStyleCnt="0"/>
      <dgm:spPr/>
    </dgm:pt>
  </dgm:ptLst>
  <dgm:cxnLst>
    <dgm:cxn modelId="{AFF1A40A-A111-41BC-83E3-C2F1D9DF2602}" type="presOf" srcId="{81FBBE3D-3A95-4E0B-AB9C-5508E1E528DC}" destId="{614488B7-5F2B-42DF-A656-13DBD5B4F60E}" srcOrd="0" destOrd="0" presId="urn:microsoft.com/office/officeart/2005/8/layout/hierarchy1"/>
    <dgm:cxn modelId="{B0ACBC0A-285F-4A22-9C63-FB1D20FFE3B3}" type="presOf" srcId="{4B7E525D-C0D0-4BF0-BB75-928327F2DCE2}" destId="{F5883768-3272-4400-B923-3754380BFBED}" srcOrd="0" destOrd="0" presId="urn:microsoft.com/office/officeart/2005/8/layout/hierarchy1"/>
    <dgm:cxn modelId="{6A1FD35F-E57B-4EF8-B838-2FA8ECCC09BA}" srcId="{06A7216C-834C-4A8A-89BF-C18226E566FE}" destId="{45CCA0CC-EF25-4B67-82FC-AC71FF174F8D}" srcOrd="1" destOrd="0" parTransId="{4B7E525D-C0D0-4BF0-BB75-928327F2DCE2}" sibTransId="{FB8B01A1-F1A4-4244-B732-CB49B44CA85B}"/>
    <dgm:cxn modelId="{919EF878-C9B0-43C9-97F1-F3438F2947A7}" type="presOf" srcId="{06A7216C-834C-4A8A-89BF-C18226E566FE}" destId="{DA4DF817-9A05-43BE-8C72-C86D19F65166}" srcOrd="0" destOrd="0" presId="urn:microsoft.com/office/officeart/2005/8/layout/hierarchy1"/>
    <dgm:cxn modelId="{60E3B95A-3D08-43F5-9693-607DC0DD1B6C}" srcId="{06A7216C-834C-4A8A-89BF-C18226E566FE}" destId="{D91203BC-CC42-4FA4-8B54-DA6BF33C1194}" srcOrd="0" destOrd="0" parTransId="{D6206AF6-E84B-4EDC-A9B8-0286ADE03258}" sibTransId="{4FAE8A03-6DF1-4DEA-A938-E5D36430B97C}"/>
    <dgm:cxn modelId="{8E137194-ADE5-42CE-B8F0-7EB419A48AA7}" type="presOf" srcId="{45CCA0CC-EF25-4B67-82FC-AC71FF174F8D}" destId="{635F4703-83EC-4F1A-A084-D80D9CB8ABC5}" srcOrd="0" destOrd="0" presId="urn:microsoft.com/office/officeart/2005/8/layout/hierarchy1"/>
    <dgm:cxn modelId="{E6CFD09B-C1B1-4E6D-8E47-434C37B7DA74}" type="presOf" srcId="{AEC1E2F7-4CEF-4689-AB4F-38806250BD7C}" destId="{963A251E-6A77-41B4-9ACB-65180F52ED65}" srcOrd="0" destOrd="0" presId="urn:microsoft.com/office/officeart/2005/8/layout/hierarchy1"/>
    <dgm:cxn modelId="{3F81EADB-1EAA-4D29-B815-88B3CB7B7362}" type="presOf" srcId="{D91203BC-CC42-4FA4-8B54-DA6BF33C1194}" destId="{40D2255E-BAD8-46CB-B047-AEA425F9B3BB}" srcOrd="0" destOrd="0" presId="urn:microsoft.com/office/officeart/2005/8/layout/hierarchy1"/>
    <dgm:cxn modelId="{160B83E9-C88A-4B53-BA33-1443FC0C9DC8}" type="presOf" srcId="{D6206AF6-E84B-4EDC-A9B8-0286ADE03258}" destId="{F7F0E2A0-CFA8-4CAE-B4A0-AE995FFA2D44}" srcOrd="0" destOrd="0" presId="urn:microsoft.com/office/officeart/2005/8/layout/hierarchy1"/>
    <dgm:cxn modelId="{7DFA53ED-C658-4628-8E44-356201E785E3}" srcId="{76D528C0-BF05-4E21-BFE2-3F9FBF965A7E}" destId="{81FBBE3D-3A95-4E0B-AB9C-5508E1E528DC}" srcOrd="0" destOrd="0" parTransId="{1FAA285A-4A5A-43D8-82A7-55FECC0CF1CD}" sibTransId="{192B6A6D-FEE5-41BD-972E-6605F0EA0A16}"/>
    <dgm:cxn modelId="{4F89A2F5-5CC1-449C-AC6C-E5538A4FEE8E}" type="presOf" srcId="{76D528C0-BF05-4E21-BFE2-3F9FBF965A7E}" destId="{3052CFF4-2B79-4AE5-B713-894A328ABBA2}" srcOrd="0" destOrd="0" presId="urn:microsoft.com/office/officeart/2005/8/layout/hierarchy1"/>
    <dgm:cxn modelId="{B8C405FD-A83A-4FA6-BD9E-4065D284B9F9}" srcId="{76D528C0-BF05-4E21-BFE2-3F9FBF965A7E}" destId="{AEC1E2F7-4CEF-4689-AB4F-38806250BD7C}" srcOrd="2" destOrd="0" parTransId="{680CC4BC-2EDF-498C-AE05-EA0F6D180EC9}" sibTransId="{86AE8622-F3C2-4561-A33D-3199C9207523}"/>
    <dgm:cxn modelId="{C7F780FD-6831-4F10-9D7C-DBAE70F2CC64}" srcId="{76D528C0-BF05-4E21-BFE2-3F9FBF965A7E}" destId="{06A7216C-834C-4A8A-89BF-C18226E566FE}" srcOrd="1" destOrd="0" parTransId="{447F40D9-AFD4-4061-81CA-81A6519BE62F}" sibTransId="{8F9FD49F-B7DC-41EC-9871-51C781A13393}"/>
    <dgm:cxn modelId="{664CEA8A-A50E-46CC-813D-EA3768134383}" type="presParOf" srcId="{3052CFF4-2B79-4AE5-B713-894A328ABBA2}" destId="{CF103216-02AB-4060-B0B9-F2663B13F458}" srcOrd="0" destOrd="0" presId="urn:microsoft.com/office/officeart/2005/8/layout/hierarchy1"/>
    <dgm:cxn modelId="{55ED3E08-CECB-4279-BB02-FA57FE005A89}" type="presParOf" srcId="{CF103216-02AB-4060-B0B9-F2663B13F458}" destId="{39CEF7D8-94CE-4DBB-BB31-C6EA553921BB}" srcOrd="0" destOrd="0" presId="urn:microsoft.com/office/officeart/2005/8/layout/hierarchy1"/>
    <dgm:cxn modelId="{9A9FEDB5-4443-4B36-A18C-013986C434F8}" type="presParOf" srcId="{39CEF7D8-94CE-4DBB-BB31-C6EA553921BB}" destId="{6BC6F65F-FAFE-4F01-B769-7CADE9C30B54}" srcOrd="0" destOrd="0" presId="urn:microsoft.com/office/officeart/2005/8/layout/hierarchy1"/>
    <dgm:cxn modelId="{F52F7384-3B34-4E8D-9434-7A7C7FA37596}" type="presParOf" srcId="{39CEF7D8-94CE-4DBB-BB31-C6EA553921BB}" destId="{614488B7-5F2B-42DF-A656-13DBD5B4F60E}" srcOrd="1" destOrd="0" presId="urn:microsoft.com/office/officeart/2005/8/layout/hierarchy1"/>
    <dgm:cxn modelId="{52F652E0-8CE6-4FD1-B45D-DD01CEE6FF6F}" type="presParOf" srcId="{CF103216-02AB-4060-B0B9-F2663B13F458}" destId="{F41DBB83-77FE-4E47-B8F8-B834C3A1AF06}" srcOrd="1" destOrd="0" presId="urn:microsoft.com/office/officeart/2005/8/layout/hierarchy1"/>
    <dgm:cxn modelId="{4CA715A2-EE25-4C40-90F6-5789409E656F}" type="presParOf" srcId="{3052CFF4-2B79-4AE5-B713-894A328ABBA2}" destId="{40164963-7791-4787-97FE-1D9DE8CF7A85}" srcOrd="1" destOrd="0" presId="urn:microsoft.com/office/officeart/2005/8/layout/hierarchy1"/>
    <dgm:cxn modelId="{63C0C034-172E-4B12-9CFB-90A0D65F586E}" type="presParOf" srcId="{40164963-7791-4787-97FE-1D9DE8CF7A85}" destId="{F8E04687-0EEB-4B76-AB6C-5CA3D86C5013}" srcOrd="0" destOrd="0" presId="urn:microsoft.com/office/officeart/2005/8/layout/hierarchy1"/>
    <dgm:cxn modelId="{CD7962F5-764D-4DFB-8484-7E51F601D53A}" type="presParOf" srcId="{F8E04687-0EEB-4B76-AB6C-5CA3D86C5013}" destId="{373911EC-DC97-4132-8F66-0B87B10FE332}" srcOrd="0" destOrd="0" presId="urn:microsoft.com/office/officeart/2005/8/layout/hierarchy1"/>
    <dgm:cxn modelId="{F175FEB7-C517-47D7-A529-B4A88EADA0E7}" type="presParOf" srcId="{F8E04687-0EEB-4B76-AB6C-5CA3D86C5013}" destId="{DA4DF817-9A05-43BE-8C72-C86D19F65166}" srcOrd="1" destOrd="0" presId="urn:microsoft.com/office/officeart/2005/8/layout/hierarchy1"/>
    <dgm:cxn modelId="{2AD33BC7-5FBB-49A5-9E74-3DC2CBE28978}" type="presParOf" srcId="{40164963-7791-4787-97FE-1D9DE8CF7A85}" destId="{CB5CAA89-F12D-492B-8FFF-336DC897ADB9}" srcOrd="1" destOrd="0" presId="urn:microsoft.com/office/officeart/2005/8/layout/hierarchy1"/>
    <dgm:cxn modelId="{27EF7147-38D0-46BB-ABCC-6B66D21DA049}" type="presParOf" srcId="{CB5CAA89-F12D-492B-8FFF-336DC897ADB9}" destId="{F7F0E2A0-CFA8-4CAE-B4A0-AE995FFA2D44}" srcOrd="0" destOrd="0" presId="urn:microsoft.com/office/officeart/2005/8/layout/hierarchy1"/>
    <dgm:cxn modelId="{EDB8FB44-6569-4D90-8E4A-402DA998C97D}" type="presParOf" srcId="{CB5CAA89-F12D-492B-8FFF-336DC897ADB9}" destId="{2F737F52-095C-41F4-9A8F-51ED8E0CA900}" srcOrd="1" destOrd="0" presId="urn:microsoft.com/office/officeart/2005/8/layout/hierarchy1"/>
    <dgm:cxn modelId="{176D149D-86A9-483F-B131-57FC73B20402}" type="presParOf" srcId="{2F737F52-095C-41F4-9A8F-51ED8E0CA900}" destId="{755C728E-0E6A-407D-B06E-A65E2A96C27F}" srcOrd="0" destOrd="0" presId="urn:microsoft.com/office/officeart/2005/8/layout/hierarchy1"/>
    <dgm:cxn modelId="{E39728BA-EEC1-41C6-82A3-0234E7882D67}" type="presParOf" srcId="{755C728E-0E6A-407D-B06E-A65E2A96C27F}" destId="{3B633BAB-AC51-40E4-B542-6BFC4AFA5455}" srcOrd="0" destOrd="0" presId="urn:microsoft.com/office/officeart/2005/8/layout/hierarchy1"/>
    <dgm:cxn modelId="{C785D2AE-DFCD-4814-9B04-C9755C2672B0}" type="presParOf" srcId="{755C728E-0E6A-407D-B06E-A65E2A96C27F}" destId="{40D2255E-BAD8-46CB-B047-AEA425F9B3BB}" srcOrd="1" destOrd="0" presId="urn:microsoft.com/office/officeart/2005/8/layout/hierarchy1"/>
    <dgm:cxn modelId="{039A3663-CC0A-4551-A8EF-45D7DA7CFE50}" type="presParOf" srcId="{2F737F52-095C-41F4-9A8F-51ED8E0CA900}" destId="{D4EC3AE2-5513-40F1-9BAA-513CA965E49B}" srcOrd="1" destOrd="0" presId="urn:microsoft.com/office/officeart/2005/8/layout/hierarchy1"/>
    <dgm:cxn modelId="{5A8D7BB3-847F-484E-8602-7548640F421A}" type="presParOf" srcId="{CB5CAA89-F12D-492B-8FFF-336DC897ADB9}" destId="{F5883768-3272-4400-B923-3754380BFBED}" srcOrd="2" destOrd="0" presId="urn:microsoft.com/office/officeart/2005/8/layout/hierarchy1"/>
    <dgm:cxn modelId="{24C44D9A-9731-4C75-9E59-9CC492688DB6}" type="presParOf" srcId="{CB5CAA89-F12D-492B-8FFF-336DC897ADB9}" destId="{F2794FF8-A7FC-4E72-8886-799B7EE09FB2}" srcOrd="3" destOrd="0" presId="urn:microsoft.com/office/officeart/2005/8/layout/hierarchy1"/>
    <dgm:cxn modelId="{41BEC455-6204-4957-94FF-2F0455292570}" type="presParOf" srcId="{F2794FF8-A7FC-4E72-8886-799B7EE09FB2}" destId="{2C1BA8EE-42A7-4B74-A3E1-A564E4DE6391}" srcOrd="0" destOrd="0" presId="urn:microsoft.com/office/officeart/2005/8/layout/hierarchy1"/>
    <dgm:cxn modelId="{AB357C5F-F64B-42DA-98A1-BC4F418FA078}" type="presParOf" srcId="{2C1BA8EE-42A7-4B74-A3E1-A564E4DE6391}" destId="{7CEAF658-9102-4F53-A741-ABC3CB70262F}" srcOrd="0" destOrd="0" presId="urn:microsoft.com/office/officeart/2005/8/layout/hierarchy1"/>
    <dgm:cxn modelId="{33CD993B-4DB8-4D54-AE71-467C3A783BD4}" type="presParOf" srcId="{2C1BA8EE-42A7-4B74-A3E1-A564E4DE6391}" destId="{635F4703-83EC-4F1A-A084-D80D9CB8ABC5}" srcOrd="1" destOrd="0" presId="urn:microsoft.com/office/officeart/2005/8/layout/hierarchy1"/>
    <dgm:cxn modelId="{92AFA7F7-F804-4766-9E62-A659E6D62203}" type="presParOf" srcId="{F2794FF8-A7FC-4E72-8886-799B7EE09FB2}" destId="{B2FB2E59-22A2-4BF1-AD36-D678BBB5C355}" srcOrd="1" destOrd="0" presId="urn:microsoft.com/office/officeart/2005/8/layout/hierarchy1"/>
    <dgm:cxn modelId="{008CD7A3-BB07-40D7-9EBA-493AD6CA4407}" type="presParOf" srcId="{3052CFF4-2B79-4AE5-B713-894A328ABBA2}" destId="{E87C1157-7B7D-47A4-9EBB-6C76926464E5}" srcOrd="2" destOrd="0" presId="urn:microsoft.com/office/officeart/2005/8/layout/hierarchy1"/>
    <dgm:cxn modelId="{F9BF32B1-F65B-45AE-B1AD-02FE4CC32144}" type="presParOf" srcId="{E87C1157-7B7D-47A4-9EBB-6C76926464E5}" destId="{AE3D786D-1568-4A7B-B540-6856985BF606}" srcOrd="0" destOrd="0" presId="urn:microsoft.com/office/officeart/2005/8/layout/hierarchy1"/>
    <dgm:cxn modelId="{882897C0-A899-4733-92D1-DD7A68C1E8AB}" type="presParOf" srcId="{AE3D786D-1568-4A7B-B540-6856985BF606}" destId="{52863A2A-A047-4358-B2DB-591396F6A8B2}" srcOrd="0" destOrd="0" presId="urn:microsoft.com/office/officeart/2005/8/layout/hierarchy1"/>
    <dgm:cxn modelId="{DE425999-337E-4C86-9808-4BD74CC311D7}" type="presParOf" srcId="{AE3D786D-1568-4A7B-B540-6856985BF606}" destId="{963A251E-6A77-41B4-9ACB-65180F52ED65}" srcOrd="1" destOrd="0" presId="urn:microsoft.com/office/officeart/2005/8/layout/hierarchy1"/>
    <dgm:cxn modelId="{FDC66501-7B9D-4F31-8D76-4DD9C79C1594}" type="presParOf" srcId="{E87C1157-7B7D-47A4-9EBB-6C76926464E5}" destId="{7552085D-AACB-4093-B7A1-1A4336EE77F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D0061-F46E-4744-92FA-77392D110482}"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D990021E-3E29-4F37-A898-5EB3E4D9FF58}">
      <dgm:prSet custT="1"/>
      <dgm:spPr/>
      <dgm:t>
        <a:bodyPr/>
        <a:lstStyle/>
        <a:p>
          <a:pPr rtl="0"/>
          <a:r>
            <a:rPr lang="en-US" sz="3000" dirty="0">
              <a:latin typeface="+mn-lt"/>
            </a:rPr>
            <a:t>Consistent with Application </a:t>
          </a:r>
        </a:p>
      </dgm:t>
    </dgm:pt>
    <dgm:pt modelId="{18E7D933-E11C-47BE-B9E3-99BF5BB00004}" type="parTrans" cxnId="{6A19AA55-3EDC-453A-9A20-84A4E5635E05}">
      <dgm:prSet/>
      <dgm:spPr/>
      <dgm:t>
        <a:bodyPr/>
        <a:lstStyle/>
        <a:p>
          <a:endParaRPr lang="en-US" sz="3000"/>
        </a:p>
      </dgm:t>
    </dgm:pt>
    <dgm:pt modelId="{D88FBD15-9F85-4001-8C05-A3B65FDBCCDC}" type="sibTrans" cxnId="{6A19AA55-3EDC-453A-9A20-84A4E5635E05}">
      <dgm:prSet/>
      <dgm:spPr/>
      <dgm:t>
        <a:bodyPr/>
        <a:lstStyle/>
        <a:p>
          <a:endParaRPr lang="en-US" sz="3000"/>
        </a:p>
      </dgm:t>
    </dgm:pt>
    <dgm:pt modelId="{B5CF8602-52BF-4584-AD60-319A987E2B1D}">
      <dgm:prSet custT="1"/>
      <dgm:spPr/>
      <dgm:t>
        <a:bodyPr/>
        <a:lstStyle/>
        <a:p>
          <a:pPr rtl="0"/>
          <a:r>
            <a:rPr lang="en-US" sz="3000">
              <a:latin typeface="+mn-lt"/>
            </a:rPr>
            <a:t>Original signature</a:t>
          </a:r>
        </a:p>
      </dgm:t>
    </dgm:pt>
    <dgm:pt modelId="{1A71950B-BF30-4AAD-9B6A-AB68D13D699E}" type="parTrans" cxnId="{FD66EEAE-9FC3-4A20-92C4-8F45BF20FDA7}">
      <dgm:prSet/>
      <dgm:spPr/>
      <dgm:t>
        <a:bodyPr/>
        <a:lstStyle/>
        <a:p>
          <a:endParaRPr lang="en-US" sz="3000"/>
        </a:p>
      </dgm:t>
    </dgm:pt>
    <dgm:pt modelId="{90DA6765-D69E-4765-B364-8363792856AC}" type="sibTrans" cxnId="{FD66EEAE-9FC3-4A20-92C4-8F45BF20FDA7}">
      <dgm:prSet/>
      <dgm:spPr/>
      <dgm:t>
        <a:bodyPr/>
        <a:lstStyle/>
        <a:p>
          <a:endParaRPr lang="en-US" sz="3000"/>
        </a:p>
      </dgm:t>
    </dgm:pt>
    <dgm:pt modelId="{33E51255-993B-4D28-BDC8-0C816A793780}" type="pres">
      <dgm:prSet presAssocID="{7B1D0061-F46E-4744-92FA-77392D110482}" presName="Name0" presStyleCnt="0">
        <dgm:presLayoutVars>
          <dgm:dir/>
          <dgm:animLvl val="lvl"/>
          <dgm:resizeHandles val="exact"/>
        </dgm:presLayoutVars>
      </dgm:prSet>
      <dgm:spPr/>
    </dgm:pt>
    <dgm:pt modelId="{EC290910-65EC-4AE9-B9E2-62AEE4605CCA}" type="pres">
      <dgm:prSet presAssocID="{D990021E-3E29-4F37-A898-5EB3E4D9FF58}" presName="linNode" presStyleCnt="0"/>
      <dgm:spPr/>
    </dgm:pt>
    <dgm:pt modelId="{D7213F0B-B699-448F-A56D-8C0CBF343A66}" type="pres">
      <dgm:prSet presAssocID="{D990021E-3E29-4F37-A898-5EB3E4D9FF58}" presName="parentText" presStyleLbl="node1" presStyleIdx="0" presStyleCnt="2" custScaleX="144319" custLinFactNeighborX="703" custLinFactNeighborY="-717">
        <dgm:presLayoutVars>
          <dgm:chMax val="1"/>
          <dgm:bulletEnabled val="1"/>
        </dgm:presLayoutVars>
      </dgm:prSet>
      <dgm:spPr/>
    </dgm:pt>
    <dgm:pt modelId="{EA376897-0A52-44F2-AAC2-606508555EB8}" type="pres">
      <dgm:prSet presAssocID="{D88FBD15-9F85-4001-8C05-A3B65FDBCCDC}" presName="sp" presStyleCnt="0"/>
      <dgm:spPr/>
    </dgm:pt>
    <dgm:pt modelId="{4E352421-4DBB-4E10-ADD2-0302189A202D}" type="pres">
      <dgm:prSet presAssocID="{B5CF8602-52BF-4584-AD60-319A987E2B1D}" presName="linNode" presStyleCnt="0"/>
      <dgm:spPr/>
    </dgm:pt>
    <dgm:pt modelId="{7991927F-5A35-40B1-AD17-7AA4ED1654CB}" type="pres">
      <dgm:prSet presAssocID="{B5CF8602-52BF-4584-AD60-319A987E2B1D}" presName="parentText" presStyleLbl="node1" presStyleIdx="1" presStyleCnt="2" custScaleX="141927">
        <dgm:presLayoutVars>
          <dgm:chMax val="1"/>
          <dgm:bulletEnabled val="1"/>
        </dgm:presLayoutVars>
      </dgm:prSet>
      <dgm:spPr/>
    </dgm:pt>
  </dgm:ptLst>
  <dgm:cxnLst>
    <dgm:cxn modelId="{169EA504-33D8-48BC-AF0A-15E0CE535882}" type="presOf" srcId="{7B1D0061-F46E-4744-92FA-77392D110482}" destId="{33E51255-993B-4D28-BDC8-0C816A793780}" srcOrd="0" destOrd="0" presId="urn:microsoft.com/office/officeart/2005/8/layout/vList5"/>
    <dgm:cxn modelId="{675AE927-BB5B-4D53-8EFD-23C7DFF350AB}" type="presOf" srcId="{D990021E-3E29-4F37-A898-5EB3E4D9FF58}" destId="{D7213F0B-B699-448F-A56D-8C0CBF343A66}" srcOrd="0" destOrd="0" presId="urn:microsoft.com/office/officeart/2005/8/layout/vList5"/>
    <dgm:cxn modelId="{6A19AA55-3EDC-453A-9A20-84A4E5635E05}" srcId="{7B1D0061-F46E-4744-92FA-77392D110482}" destId="{D990021E-3E29-4F37-A898-5EB3E4D9FF58}" srcOrd="0" destOrd="0" parTransId="{18E7D933-E11C-47BE-B9E3-99BF5BB00004}" sibTransId="{D88FBD15-9F85-4001-8C05-A3B65FDBCCDC}"/>
    <dgm:cxn modelId="{E8506B58-5ACD-4C0D-BA20-BF9F707AC0BA}" type="presOf" srcId="{B5CF8602-52BF-4584-AD60-319A987E2B1D}" destId="{7991927F-5A35-40B1-AD17-7AA4ED1654CB}" srcOrd="0" destOrd="0" presId="urn:microsoft.com/office/officeart/2005/8/layout/vList5"/>
    <dgm:cxn modelId="{FD66EEAE-9FC3-4A20-92C4-8F45BF20FDA7}" srcId="{7B1D0061-F46E-4744-92FA-77392D110482}" destId="{B5CF8602-52BF-4584-AD60-319A987E2B1D}" srcOrd="1" destOrd="0" parTransId="{1A71950B-BF30-4AAD-9B6A-AB68D13D699E}" sibTransId="{90DA6765-D69E-4765-B364-8363792856AC}"/>
    <dgm:cxn modelId="{E86E3688-F133-4F00-B1C8-CB6A4D8720ED}" type="presParOf" srcId="{33E51255-993B-4D28-BDC8-0C816A793780}" destId="{EC290910-65EC-4AE9-B9E2-62AEE4605CCA}" srcOrd="0" destOrd="0" presId="urn:microsoft.com/office/officeart/2005/8/layout/vList5"/>
    <dgm:cxn modelId="{31BD41AA-5C06-4E6E-A9D9-4775EA334624}" type="presParOf" srcId="{EC290910-65EC-4AE9-B9E2-62AEE4605CCA}" destId="{D7213F0B-B699-448F-A56D-8C0CBF343A66}" srcOrd="0" destOrd="0" presId="urn:microsoft.com/office/officeart/2005/8/layout/vList5"/>
    <dgm:cxn modelId="{A61D0511-B529-4983-A424-B592517EED5C}" type="presParOf" srcId="{33E51255-993B-4D28-BDC8-0C816A793780}" destId="{EA376897-0A52-44F2-AAC2-606508555EB8}" srcOrd="1" destOrd="0" presId="urn:microsoft.com/office/officeart/2005/8/layout/vList5"/>
    <dgm:cxn modelId="{395B6C03-A7EA-4DE6-9198-C813C9A8C962}" type="presParOf" srcId="{33E51255-993B-4D28-BDC8-0C816A793780}" destId="{4E352421-4DBB-4E10-ADD2-0302189A202D}" srcOrd="2" destOrd="0" presId="urn:microsoft.com/office/officeart/2005/8/layout/vList5"/>
    <dgm:cxn modelId="{63FBCCAF-B79C-4DDD-98E0-48AC2F5C558C}" type="presParOf" srcId="{4E352421-4DBB-4E10-ADD2-0302189A202D}" destId="{7991927F-5A35-40B1-AD17-7AA4ED1654CB}"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0C2BC-7CB5-4E3B-9DFA-2B95CEF6345E}"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16BD1323-6418-444B-8E35-9B56ED43331D}">
      <dgm:prSet custT="1"/>
      <dgm:spPr/>
      <dgm:t>
        <a:bodyPr/>
        <a:lstStyle/>
        <a:p>
          <a:r>
            <a:rPr lang="en-US" sz="2400" baseline="0" dirty="0"/>
            <a:t>Municipality in which proposed MSD is located</a:t>
          </a:r>
          <a:endParaRPr lang="en-US" sz="2400" dirty="0"/>
        </a:p>
      </dgm:t>
    </dgm:pt>
    <dgm:pt modelId="{C9E86B18-CE2E-4392-A822-40D1B202C8C6}" type="parTrans" cxnId="{77256CDF-725E-4F52-94FD-B7FDDA608205}">
      <dgm:prSet/>
      <dgm:spPr/>
      <dgm:t>
        <a:bodyPr/>
        <a:lstStyle/>
        <a:p>
          <a:endParaRPr lang="en-US"/>
        </a:p>
      </dgm:t>
    </dgm:pt>
    <dgm:pt modelId="{34659563-472C-477C-9FB7-0A3217C479C5}" type="sibTrans" cxnId="{77256CDF-725E-4F52-94FD-B7FDDA608205}">
      <dgm:prSet/>
      <dgm:spPr/>
      <dgm:t>
        <a:bodyPr/>
        <a:lstStyle/>
        <a:p>
          <a:endParaRPr lang="en-US"/>
        </a:p>
      </dgm:t>
    </dgm:pt>
    <dgm:pt modelId="{3D5B1CFC-FD97-4EA1-A99B-A837C83D14FD}">
      <dgm:prSet custT="1"/>
      <dgm:spPr/>
      <dgm:t>
        <a:bodyPr/>
        <a:lstStyle/>
        <a:p>
          <a:r>
            <a:rPr lang="en-US" sz="2400" baseline="0" dirty="0"/>
            <a:t>All Other Municipalities</a:t>
          </a:r>
          <a:endParaRPr lang="en-US" sz="2400" dirty="0"/>
        </a:p>
      </dgm:t>
    </dgm:pt>
    <dgm:pt modelId="{D702343A-9ED5-4D80-95C8-80DDB1F71725}" type="parTrans" cxnId="{5794F4BC-C4A5-470C-BD0B-3CEA3A0036A9}">
      <dgm:prSet/>
      <dgm:spPr/>
      <dgm:t>
        <a:bodyPr/>
        <a:lstStyle/>
        <a:p>
          <a:endParaRPr lang="en-US"/>
        </a:p>
      </dgm:t>
    </dgm:pt>
    <dgm:pt modelId="{8AE0217F-512D-4A3B-B353-69D288A5CC98}" type="sibTrans" cxnId="{5794F4BC-C4A5-470C-BD0B-3CEA3A0036A9}">
      <dgm:prSet/>
      <dgm:spPr/>
      <dgm:t>
        <a:bodyPr/>
        <a:lstStyle/>
        <a:p>
          <a:endParaRPr lang="en-US"/>
        </a:p>
      </dgm:t>
    </dgm:pt>
    <dgm:pt modelId="{01160972-CEFF-45D8-9F7B-E489D13CA194}">
      <dgm:prSet custT="1"/>
      <dgm:spPr/>
      <dgm:t>
        <a:bodyPr/>
        <a:lstStyle/>
        <a:p>
          <a:r>
            <a:rPr lang="en-US" sz="2000" baseline="0" dirty="0"/>
            <a:t>Within ½-mile of proposed MSD boundary</a:t>
          </a:r>
          <a:endParaRPr lang="en-US" sz="2000" dirty="0"/>
        </a:p>
      </dgm:t>
    </dgm:pt>
    <dgm:pt modelId="{60C6ABE8-AA47-4524-AAF6-21D0D1F2A440}" type="parTrans" cxnId="{AAA70241-90E1-4463-80EB-F4BAFEE0E417}">
      <dgm:prSet/>
      <dgm:spPr/>
      <dgm:t>
        <a:bodyPr/>
        <a:lstStyle/>
        <a:p>
          <a:endParaRPr lang="en-US"/>
        </a:p>
      </dgm:t>
    </dgm:pt>
    <dgm:pt modelId="{A5E263C9-F036-4CA8-AA6D-4331ECE479C2}" type="sibTrans" cxnId="{AAA70241-90E1-4463-80EB-F4BAFEE0E417}">
      <dgm:prSet/>
      <dgm:spPr/>
      <dgm:t>
        <a:bodyPr/>
        <a:lstStyle/>
        <a:p>
          <a:endParaRPr lang="en-US"/>
        </a:p>
      </dgm:t>
    </dgm:pt>
    <dgm:pt modelId="{53CA5F34-A23E-4C91-8C4D-FEEB2B5FAC2E}">
      <dgm:prSet custT="1"/>
      <dgm:spPr/>
      <dgm:t>
        <a:bodyPr/>
        <a:lstStyle/>
        <a:p>
          <a:r>
            <a:rPr lang="en-US" sz="2000" baseline="0" dirty="0"/>
            <a:t>Address to City Secretary</a:t>
          </a:r>
          <a:endParaRPr lang="en-US" sz="2000" dirty="0"/>
        </a:p>
      </dgm:t>
    </dgm:pt>
    <dgm:pt modelId="{6AAF29E5-1F42-43C5-B98D-910526CA842C}" type="parTrans" cxnId="{790B5ACB-695A-4DA9-8846-70A9B6F53517}">
      <dgm:prSet/>
      <dgm:spPr/>
      <dgm:t>
        <a:bodyPr/>
        <a:lstStyle/>
        <a:p>
          <a:endParaRPr lang="en-US"/>
        </a:p>
      </dgm:t>
    </dgm:pt>
    <dgm:pt modelId="{29ADFBD8-1501-4B9F-8212-880E9A97C3A8}" type="sibTrans" cxnId="{790B5ACB-695A-4DA9-8846-70A9B6F53517}">
      <dgm:prSet/>
      <dgm:spPr/>
      <dgm:t>
        <a:bodyPr/>
        <a:lstStyle/>
        <a:p>
          <a:endParaRPr lang="en-US"/>
        </a:p>
      </dgm:t>
    </dgm:pt>
    <dgm:pt modelId="{B5C5FE49-5C0D-4224-94C3-C7FDEA007B56}">
      <dgm:prSet custT="1"/>
      <dgm:spPr/>
      <dgm:t>
        <a:bodyPr/>
        <a:lstStyle/>
        <a:p>
          <a:r>
            <a:rPr lang="en-US" sz="2400" baseline="0" dirty="0"/>
            <a:t>Retail Public Utilities (RPUs)</a:t>
          </a:r>
          <a:endParaRPr lang="en-US" sz="2400" dirty="0"/>
        </a:p>
      </dgm:t>
    </dgm:pt>
    <dgm:pt modelId="{1706DB48-201F-4CAC-AEF9-509290A48A08}" type="parTrans" cxnId="{2F87CF7C-35A6-424D-84DD-516B757EE88E}">
      <dgm:prSet/>
      <dgm:spPr/>
      <dgm:t>
        <a:bodyPr/>
        <a:lstStyle/>
        <a:p>
          <a:endParaRPr lang="en-US"/>
        </a:p>
      </dgm:t>
    </dgm:pt>
    <dgm:pt modelId="{B02CFBB7-7B33-451E-8F2E-8951761FEF99}" type="sibTrans" cxnId="{2F87CF7C-35A6-424D-84DD-516B757EE88E}">
      <dgm:prSet/>
      <dgm:spPr/>
      <dgm:t>
        <a:bodyPr/>
        <a:lstStyle/>
        <a:p>
          <a:endParaRPr lang="en-US"/>
        </a:p>
      </dgm:t>
    </dgm:pt>
    <dgm:pt modelId="{FEF0A40B-5DB1-4BA8-A1D2-E6D4C05C5C2A}">
      <dgm:prSet custT="1"/>
      <dgm:spPr/>
      <dgm:t>
        <a:bodyPr/>
        <a:lstStyle/>
        <a:p>
          <a:r>
            <a:rPr lang="en-US" sz="2000" baseline="0" dirty="0"/>
            <a:t>Address to registered agent, owner, or manager</a:t>
          </a:r>
          <a:endParaRPr lang="en-US" sz="2000" dirty="0"/>
        </a:p>
      </dgm:t>
    </dgm:pt>
    <dgm:pt modelId="{520EAD03-EC49-4A8E-B64F-E0499DFEA0A3}" type="parTrans" cxnId="{8BAC6875-A035-475C-B977-6823B0D517C1}">
      <dgm:prSet/>
      <dgm:spPr/>
      <dgm:t>
        <a:bodyPr/>
        <a:lstStyle/>
        <a:p>
          <a:endParaRPr lang="en-US"/>
        </a:p>
      </dgm:t>
    </dgm:pt>
    <dgm:pt modelId="{A35E8ABF-9795-41C6-8AB0-2FD2D13E2C19}" type="sibTrans" cxnId="{8BAC6875-A035-475C-B977-6823B0D517C1}">
      <dgm:prSet/>
      <dgm:spPr/>
      <dgm:t>
        <a:bodyPr/>
        <a:lstStyle/>
        <a:p>
          <a:endParaRPr lang="en-US"/>
        </a:p>
      </dgm:t>
    </dgm:pt>
    <dgm:pt modelId="{2710E444-401E-4DFC-9A98-D3B769C271E4}">
      <dgm:prSet custT="1"/>
      <dgm:spPr/>
      <dgm:t>
        <a:bodyPr/>
        <a:lstStyle/>
        <a:p>
          <a:r>
            <a:rPr lang="en-US" sz="2400" baseline="0" dirty="0"/>
            <a:t>Each Registered Private Water Well Owner</a:t>
          </a:r>
          <a:endParaRPr lang="en-US" sz="2400" dirty="0"/>
        </a:p>
      </dgm:t>
    </dgm:pt>
    <dgm:pt modelId="{397B5B3B-2D8A-4DAB-8A7D-8D3DFAE50EBC}" type="parTrans" cxnId="{E773FFCD-BEE2-44EB-B0AF-31C1679DF2B9}">
      <dgm:prSet/>
      <dgm:spPr/>
      <dgm:t>
        <a:bodyPr/>
        <a:lstStyle/>
        <a:p>
          <a:endParaRPr lang="en-US"/>
        </a:p>
      </dgm:t>
    </dgm:pt>
    <dgm:pt modelId="{79824B4B-A025-4266-B7B4-46924F4DC9CF}" type="sibTrans" cxnId="{E773FFCD-BEE2-44EB-B0AF-31C1679DF2B9}">
      <dgm:prSet/>
      <dgm:spPr/>
      <dgm:t>
        <a:bodyPr/>
        <a:lstStyle/>
        <a:p>
          <a:endParaRPr lang="en-US"/>
        </a:p>
      </dgm:t>
    </dgm:pt>
    <dgm:pt modelId="{9E4C563C-635A-4710-91C2-29F86DAD78E7}">
      <dgm:prSet custT="1"/>
      <dgm:spPr/>
      <dgm:t>
        <a:bodyPr/>
        <a:lstStyle/>
        <a:p>
          <a:r>
            <a:rPr lang="en-US" sz="2000" baseline="0" dirty="0"/>
            <a:t>Address to current owner</a:t>
          </a:r>
          <a:endParaRPr lang="en-US" sz="2000" dirty="0"/>
        </a:p>
      </dgm:t>
    </dgm:pt>
    <dgm:pt modelId="{39125F8A-D788-4D46-8675-7FAAD12FE4A5}" type="parTrans" cxnId="{6555AB4E-77D3-4537-B9D4-0C3E310FD4A5}">
      <dgm:prSet/>
      <dgm:spPr/>
      <dgm:t>
        <a:bodyPr/>
        <a:lstStyle/>
        <a:p>
          <a:endParaRPr lang="en-US"/>
        </a:p>
      </dgm:t>
    </dgm:pt>
    <dgm:pt modelId="{A53EB4CF-0A30-4B31-9A7A-04F6A21E9990}" type="sibTrans" cxnId="{6555AB4E-77D3-4537-B9D4-0C3E310FD4A5}">
      <dgm:prSet/>
      <dgm:spPr/>
      <dgm:t>
        <a:bodyPr/>
        <a:lstStyle/>
        <a:p>
          <a:endParaRPr lang="en-US"/>
        </a:p>
      </dgm:t>
    </dgm:pt>
    <dgm:pt modelId="{6C119F66-4F04-4AE2-9A6F-0AA1B02DFD1D}">
      <dgm:prSet custT="1"/>
      <dgm:spPr/>
      <dgm:t>
        <a:bodyPr/>
        <a:lstStyle/>
        <a:p>
          <a:r>
            <a:rPr lang="en-US" sz="2000" dirty="0"/>
            <a:t>Address to City Secretary</a:t>
          </a:r>
        </a:p>
      </dgm:t>
    </dgm:pt>
    <dgm:pt modelId="{2B4E3B75-00FC-4AFF-997A-1EDB369204D6}" type="parTrans" cxnId="{0E134FF3-950E-418A-892A-81EE814D41E6}">
      <dgm:prSet/>
      <dgm:spPr/>
      <dgm:t>
        <a:bodyPr/>
        <a:lstStyle/>
        <a:p>
          <a:endParaRPr lang="en-US"/>
        </a:p>
      </dgm:t>
    </dgm:pt>
    <dgm:pt modelId="{29981499-D20C-4942-8882-61E5912D40D3}" type="sibTrans" cxnId="{0E134FF3-950E-418A-892A-81EE814D41E6}">
      <dgm:prSet/>
      <dgm:spPr/>
      <dgm:t>
        <a:bodyPr/>
        <a:lstStyle/>
        <a:p>
          <a:endParaRPr lang="en-US"/>
        </a:p>
      </dgm:t>
    </dgm:pt>
    <dgm:pt modelId="{D72522CF-D340-4178-96B0-6EE311A56F48}">
      <dgm:prSet custT="1"/>
      <dgm:spPr/>
      <dgm:t>
        <a:bodyPr/>
        <a:lstStyle/>
        <a:p>
          <a:r>
            <a:rPr lang="en-US" sz="2000" baseline="0" dirty="0"/>
            <a:t>Owning or operating water wells within 5 miles of proposed MSD boundary</a:t>
          </a:r>
          <a:endParaRPr lang="en-US" sz="2400" dirty="0"/>
        </a:p>
      </dgm:t>
    </dgm:pt>
    <dgm:pt modelId="{76964C4E-4062-44C1-ACE9-3B8C38FD13F6}" type="parTrans" cxnId="{67F9EC26-AFDD-4D25-91ED-D26690A98F0C}">
      <dgm:prSet/>
      <dgm:spPr/>
      <dgm:t>
        <a:bodyPr/>
        <a:lstStyle/>
        <a:p>
          <a:endParaRPr lang="en-US"/>
        </a:p>
      </dgm:t>
    </dgm:pt>
    <dgm:pt modelId="{27349D17-DBF5-4FC1-A475-DE7C115B159F}" type="sibTrans" cxnId="{67F9EC26-AFDD-4D25-91ED-D26690A98F0C}">
      <dgm:prSet/>
      <dgm:spPr/>
      <dgm:t>
        <a:bodyPr/>
        <a:lstStyle/>
        <a:p>
          <a:endParaRPr lang="en-US"/>
        </a:p>
      </dgm:t>
    </dgm:pt>
    <dgm:pt modelId="{609030F1-81C0-43E0-95F0-5042FF93EE03}">
      <dgm:prSet custT="1"/>
      <dgm:spPr/>
      <dgm:t>
        <a:bodyPr/>
        <a:lstStyle/>
        <a:p>
          <a:r>
            <a:rPr lang="en-US" sz="2000" baseline="0" dirty="0"/>
            <a:t>Owning water wells within 5 miles of proposed MSD boundary</a:t>
          </a:r>
          <a:endParaRPr lang="en-US" sz="2400" dirty="0"/>
        </a:p>
      </dgm:t>
    </dgm:pt>
    <dgm:pt modelId="{504EE371-C241-4669-B361-4E503AD2C20C}" type="parTrans" cxnId="{7E1F4A87-E1DB-4DD3-B234-F8D980454551}">
      <dgm:prSet/>
      <dgm:spPr/>
      <dgm:t>
        <a:bodyPr/>
        <a:lstStyle/>
        <a:p>
          <a:endParaRPr lang="en-US"/>
        </a:p>
      </dgm:t>
    </dgm:pt>
    <dgm:pt modelId="{1EF76C51-04DD-44D8-99F9-C90A59804162}" type="sibTrans" cxnId="{7E1F4A87-E1DB-4DD3-B234-F8D980454551}">
      <dgm:prSet/>
      <dgm:spPr/>
      <dgm:t>
        <a:bodyPr/>
        <a:lstStyle/>
        <a:p>
          <a:endParaRPr lang="en-US"/>
        </a:p>
      </dgm:t>
    </dgm:pt>
    <dgm:pt modelId="{83EE097F-2B24-48E8-8954-121A3F88F856}">
      <dgm:prSet custT="1"/>
      <dgm:spPr/>
      <dgm:t>
        <a:bodyPr/>
        <a:lstStyle/>
        <a:p>
          <a:r>
            <a:rPr lang="en-US" sz="2000" baseline="0" dirty="0"/>
            <a:t>Owning or operating water wells within 5 miles of proposed MSD boundary</a:t>
          </a:r>
          <a:endParaRPr lang="en-US" sz="2000" dirty="0"/>
        </a:p>
      </dgm:t>
    </dgm:pt>
    <dgm:pt modelId="{0F368A64-1DA4-41DB-9129-A268BA7F25B9}" type="parTrans" cxnId="{818D9256-9938-47B0-987D-6DAA5506056A}">
      <dgm:prSet/>
      <dgm:spPr/>
      <dgm:t>
        <a:bodyPr/>
        <a:lstStyle/>
        <a:p>
          <a:endParaRPr lang="en-US"/>
        </a:p>
      </dgm:t>
    </dgm:pt>
    <dgm:pt modelId="{4A91E032-451E-494A-9B39-0AA3C2D52D52}" type="sibTrans" cxnId="{818D9256-9938-47B0-987D-6DAA5506056A}">
      <dgm:prSet/>
      <dgm:spPr/>
      <dgm:t>
        <a:bodyPr/>
        <a:lstStyle/>
        <a:p>
          <a:endParaRPr lang="en-US"/>
        </a:p>
      </dgm:t>
    </dgm:pt>
    <dgm:pt modelId="{A1A19A2A-7078-455D-A175-A93354422968}" type="pres">
      <dgm:prSet presAssocID="{6D40C2BC-7CB5-4E3B-9DFA-2B95CEF6345E}" presName="linear" presStyleCnt="0">
        <dgm:presLayoutVars>
          <dgm:dir/>
          <dgm:animLvl val="lvl"/>
          <dgm:resizeHandles val="exact"/>
        </dgm:presLayoutVars>
      </dgm:prSet>
      <dgm:spPr/>
    </dgm:pt>
    <dgm:pt modelId="{02FC4214-E7A5-4562-9354-950691B2A700}" type="pres">
      <dgm:prSet presAssocID="{16BD1323-6418-444B-8E35-9B56ED43331D}" presName="parentLin" presStyleCnt="0"/>
      <dgm:spPr/>
    </dgm:pt>
    <dgm:pt modelId="{93914A72-CE10-4D6B-87EA-9005A027ED2A}" type="pres">
      <dgm:prSet presAssocID="{16BD1323-6418-444B-8E35-9B56ED43331D}" presName="parentLeftMargin" presStyleLbl="node1" presStyleIdx="0" presStyleCnt="4"/>
      <dgm:spPr/>
    </dgm:pt>
    <dgm:pt modelId="{B45E9A0A-ED25-44F5-8312-62F71053DB11}" type="pres">
      <dgm:prSet presAssocID="{16BD1323-6418-444B-8E35-9B56ED43331D}" presName="parentText" presStyleLbl="node1" presStyleIdx="0" presStyleCnt="4">
        <dgm:presLayoutVars>
          <dgm:chMax val="0"/>
          <dgm:bulletEnabled val="1"/>
        </dgm:presLayoutVars>
      </dgm:prSet>
      <dgm:spPr/>
    </dgm:pt>
    <dgm:pt modelId="{5F0CADFC-4D0A-4690-9684-7665B550BFE3}" type="pres">
      <dgm:prSet presAssocID="{16BD1323-6418-444B-8E35-9B56ED43331D}" presName="negativeSpace" presStyleCnt="0"/>
      <dgm:spPr/>
    </dgm:pt>
    <dgm:pt modelId="{2D21ADCF-5D28-4CDE-ADB7-58B5F5A6EA86}" type="pres">
      <dgm:prSet presAssocID="{16BD1323-6418-444B-8E35-9B56ED43331D}" presName="childText" presStyleLbl="conFgAcc1" presStyleIdx="0" presStyleCnt="4">
        <dgm:presLayoutVars>
          <dgm:bulletEnabled val="1"/>
        </dgm:presLayoutVars>
      </dgm:prSet>
      <dgm:spPr/>
    </dgm:pt>
    <dgm:pt modelId="{3BD1AF8E-983A-4E4A-9ED6-BA4DAB13BD30}" type="pres">
      <dgm:prSet presAssocID="{34659563-472C-477C-9FB7-0A3217C479C5}" presName="spaceBetweenRectangles" presStyleCnt="0"/>
      <dgm:spPr/>
    </dgm:pt>
    <dgm:pt modelId="{3B66E533-91F4-490D-AFC2-D6B1076867A3}" type="pres">
      <dgm:prSet presAssocID="{3D5B1CFC-FD97-4EA1-A99B-A837C83D14FD}" presName="parentLin" presStyleCnt="0"/>
      <dgm:spPr/>
    </dgm:pt>
    <dgm:pt modelId="{64924E7B-D843-4955-922C-FCEEBB1BBE53}" type="pres">
      <dgm:prSet presAssocID="{3D5B1CFC-FD97-4EA1-A99B-A837C83D14FD}" presName="parentLeftMargin" presStyleLbl="node1" presStyleIdx="0" presStyleCnt="4"/>
      <dgm:spPr/>
    </dgm:pt>
    <dgm:pt modelId="{405A6FFE-BC9D-4E55-B62B-378DB56CB11F}" type="pres">
      <dgm:prSet presAssocID="{3D5B1CFC-FD97-4EA1-A99B-A837C83D14FD}" presName="parentText" presStyleLbl="node1" presStyleIdx="1" presStyleCnt="4">
        <dgm:presLayoutVars>
          <dgm:chMax val="0"/>
          <dgm:bulletEnabled val="1"/>
        </dgm:presLayoutVars>
      </dgm:prSet>
      <dgm:spPr/>
    </dgm:pt>
    <dgm:pt modelId="{8D22612D-934A-4B16-B0EB-EB99CC015538}" type="pres">
      <dgm:prSet presAssocID="{3D5B1CFC-FD97-4EA1-A99B-A837C83D14FD}" presName="negativeSpace" presStyleCnt="0"/>
      <dgm:spPr/>
    </dgm:pt>
    <dgm:pt modelId="{750AC5D5-C3E0-4679-9024-2E1DA2537232}" type="pres">
      <dgm:prSet presAssocID="{3D5B1CFC-FD97-4EA1-A99B-A837C83D14FD}" presName="childText" presStyleLbl="conFgAcc1" presStyleIdx="1" presStyleCnt="4">
        <dgm:presLayoutVars>
          <dgm:bulletEnabled val="1"/>
        </dgm:presLayoutVars>
      </dgm:prSet>
      <dgm:spPr/>
    </dgm:pt>
    <dgm:pt modelId="{1B5EF28C-C3FC-421C-8613-E9496A8B240C}" type="pres">
      <dgm:prSet presAssocID="{8AE0217F-512D-4A3B-B353-69D288A5CC98}" presName="spaceBetweenRectangles" presStyleCnt="0"/>
      <dgm:spPr/>
    </dgm:pt>
    <dgm:pt modelId="{973F3959-D086-4D76-BBE6-2432AFF6C8EF}" type="pres">
      <dgm:prSet presAssocID="{B5C5FE49-5C0D-4224-94C3-C7FDEA007B56}" presName="parentLin" presStyleCnt="0"/>
      <dgm:spPr/>
    </dgm:pt>
    <dgm:pt modelId="{FF20C5C0-77DA-491B-AC30-80D3E451BEB3}" type="pres">
      <dgm:prSet presAssocID="{B5C5FE49-5C0D-4224-94C3-C7FDEA007B56}" presName="parentLeftMargin" presStyleLbl="node1" presStyleIdx="1" presStyleCnt="4"/>
      <dgm:spPr/>
    </dgm:pt>
    <dgm:pt modelId="{5A0D6A2B-1806-4507-A975-8B75D245C596}" type="pres">
      <dgm:prSet presAssocID="{B5C5FE49-5C0D-4224-94C3-C7FDEA007B56}" presName="parentText" presStyleLbl="node1" presStyleIdx="2" presStyleCnt="4">
        <dgm:presLayoutVars>
          <dgm:chMax val="0"/>
          <dgm:bulletEnabled val="1"/>
        </dgm:presLayoutVars>
      </dgm:prSet>
      <dgm:spPr/>
    </dgm:pt>
    <dgm:pt modelId="{CC61A5AC-ED52-4F1C-8B8F-A15737BB871D}" type="pres">
      <dgm:prSet presAssocID="{B5C5FE49-5C0D-4224-94C3-C7FDEA007B56}" presName="negativeSpace" presStyleCnt="0"/>
      <dgm:spPr/>
    </dgm:pt>
    <dgm:pt modelId="{E0A5573D-DA2A-45DB-B3FA-9140153126EC}" type="pres">
      <dgm:prSet presAssocID="{B5C5FE49-5C0D-4224-94C3-C7FDEA007B56}" presName="childText" presStyleLbl="conFgAcc1" presStyleIdx="2" presStyleCnt="4">
        <dgm:presLayoutVars>
          <dgm:bulletEnabled val="1"/>
        </dgm:presLayoutVars>
      </dgm:prSet>
      <dgm:spPr/>
    </dgm:pt>
    <dgm:pt modelId="{47A4488A-9092-4520-9614-5E7B80C23830}" type="pres">
      <dgm:prSet presAssocID="{B02CFBB7-7B33-451E-8F2E-8951761FEF99}" presName="spaceBetweenRectangles" presStyleCnt="0"/>
      <dgm:spPr/>
    </dgm:pt>
    <dgm:pt modelId="{4BF62B52-9B7C-43D9-BBDE-10CE5B2DFBB3}" type="pres">
      <dgm:prSet presAssocID="{2710E444-401E-4DFC-9A98-D3B769C271E4}" presName="parentLin" presStyleCnt="0"/>
      <dgm:spPr/>
    </dgm:pt>
    <dgm:pt modelId="{9904CBF9-8C59-4126-B67B-75F747F750B3}" type="pres">
      <dgm:prSet presAssocID="{2710E444-401E-4DFC-9A98-D3B769C271E4}" presName="parentLeftMargin" presStyleLbl="node1" presStyleIdx="2" presStyleCnt="4"/>
      <dgm:spPr/>
    </dgm:pt>
    <dgm:pt modelId="{76327053-34A1-44C5-8A38-A51A3A5B0BB2}" type="pres">
      <dgm:prSet presAssocID="{2710E444-401E-4DFC-9A98-D3B769C271E4}" presName="parentText" presStyleLbl="node1" presStyleIdx="3" presStyleCnt="4">
        <dgm:presLayoutVars>
          <dgm:chMax val="0"/>
          <dgm:bulletEnabled val="1"/>
        </dgm:presLayoutVars>
      </dgm:prSet>
      <dgm:spPr/>
    </dgm:pt>
    <dgm:pt modelId="{BCD68B64-BD48-46C4-AB30-CEA419F390A3}" type="pres">
      <dgm:prSet presAssocID="{2710E444-401E-4DFC-9A98-D3B769C271E4}" presName="negativeSpace" presStyleCnt="0"/>
      <dgm:spPr/>
    </dgm:pt>
    <dgm:pt modelId="{02811E45-6E17-4F81-A8C9-FC2174F458A4}" type="pres">
      <dgm:prSet presAssocID="{2710E444-401E-4DFC-9A98-D3B769C271E4}" presName="childText" presStyleLbl="conFgAcc1" presStyleIdx="3" presStyleCnt="4">
        <dgm:presLayoutVars>
          <dgm:bulletEnabled val="1"/>
        </dgm:presLayoutVars>
      </dgm:prSet>
      <dgm:spPr/>
    </dgm:pt>
  </dgm:ptLst>
  <dgm:cxnLst>
    <dgm:cxn modelId="{72714809-650D-49CB-8E9C-47B601D69801}" type="presOf" srcId="{9E4C563C-635A-4710-91C2-29F86DAD78E7}" destId="{02811E45-6E17-4F81-A8C9-FC2174F458A4}" srcOrd="0" destOrd="1" presId="urn:microsoft.com/office/officeart/2005/8/layout/list1"/>
    <dgm:cxn modelId="{E8917423-102A-4B40-BE84-64B1C0AB02D0}" type="presOf" srcId="{B5C5FE49-5C0D-4224-94C3-C7FDEA007B56}" destId="{FF20C5C0-77DA-491B-AC30-80D3E451BEB3}" srcOrd="0" destOrd="0" presId="urn:microsoft.com/office/officeart/2005/8/layout/list1"/>
    <dgm:cxn modelId="{67F9EC26-AFDD-4D25-91ED-D26690A98F0C}" srcId="{B5C5FE49-5C0D-4224-94C3-C7FDEA007B56}" destId="{D72522CF-D340-4178-96B0-6EE311A56F48}" srcOrd="0" destOrd="0" parTransId="{76964C4E-4062-44C1-ACE9-3B8C38FD13F6}" sibTransId="{27349D17-DBF5-4FC1-A475-DE7C115B159F}"/>
    <dgm:cxn modelId="{3477E429-BA27-4994-B11E-134CAFD97553}" type="presOf" srcId="{6C119F66-4F04-4AE2-9A6F-0AA1B02DFD1D}" destId="{2D21ADCF-5D28-4CDE-ADB7-58B5F5A6EA86}" srcOrd="0" destOrd="0" presId="urn:microsoft.com/office/officeart/2005/8/layout/list1"/>
    <dgm:cxn modelId="{C36D8139-2F00-49FC-A696-57480D82673D}" type="presOf" srcId="{D72522CF-D340-4178-96B0-6EE311A56F48}" destId="{E0A5573D-DA2A-45DB-B3FA-9140153126EC}" srcOrd="0" destOrd="0" presId="urn:microsoft.com/office/officeart/2005/8/layout/list1"/>
    <dgm:cxn modelId="{AAA70241-90E1-4463-80EB-F4BAFEE0E417}" srcId="{3D5B1CFC-FD97-4EA1-A99B-A837C83D14FD}" destId="{01160972-CEFF-45D8-9F7B-E489D13CA194}" srcOrd="0" destOrd="0" parTransId="{60C6ABE8-AA47-4524-AAF6-21D0D1F2A440}" sibTransId="{A5E263C9-F036-4CA8-AA6D-4331ECE479C2}"/>
    <dgm:cxn modelId="{13BD9B41-CDAF-4F47-9E10-2C86D7EAB19B}" type="presOf" srcId="{16BD1323-6418-444B-8E35-9B56ED43331D}" destId="{93914A72-CE10-4D6B-87EA-9005A027ED2A}" srcOrd="0" destOrd="0" presId="urn:microsoft.com/office/officeart/2005/8/layout/list1"/>
    <dgm:cxn modelId="{6555AB4E-77D3-4537-B9D4-0C3E310FD4A5}" srcId="{2710E444-401E-4DFC-9A98-D3B769C271E4}" destId="{9E4C563C-635A-4710-91C2-29F86DAD78E7}" srcOrd="1" destOrd="0" parTransId="{39125F8A-D788-4D46-8675-7FAAD12FE4A5}" sibTransId="{A53EB4CF-0A30-4B31-9A7A-04F6A21E9990}"/>
    <dgm:cxn modelId="{E6EE346F-4E34-4B3D-B643-102D8DCB487C}" type="presOf" srcId="{609030F1-81C0-43E0-95F0-5042FF93EE03}" destId="{02811E45-6E17-4F81-A8C9-FC2174F458A4}" srcOrd="0" destOrd="0" presId="urn:microsoft.com/office/officeart/2005/8/layout/list1"/>
    <dgm:cxn modelId="{40001754-2E6A-46B3-A3A2-78495902B273}" type="presOf" srcId="{2710E444-401E-4DFC-9A98-D3B769C271E4}" destId="{9904CBF9-8C59-4126-B67B-75F747F750B3}" srcOrd="0" destOrd="0" presId="urn:microsoft.com/office/officeart/2005/8/layout/list1"/>
    <dgm:cxn modelId="{469A2D54-96A6-4127-B488-B7C3257CFF82}" type="presOf" srcId="{3D5B1CFC-FD97-4EA1-A99B-A837C83D14FD}" destId="{64924E7B-D843-4955-922C-FCEEBB1BBE53}" srcOrd="0" destOrd="0" presId="urn:microsoft.com/office/officeart/2005/8/layout/list1"/>
    <dgm:cxn modelId="{8BAC6875-A035-475C-B977-6823B0D517C1}" srcId="{B5C5FE49-5C0D-4224-94C3-C7FDEA007B56}" destId="{FEF0A40B-5DB1-4BA8-A1D2-E6D4C05C5C2A}" srcOrd="1" destOrd="0" parTransId="{520EAD03-EC49-4A8E-B64F-E0499DFEA0A3}" sibTransId="{A35E8ABF-9795-41C6-8AB0-2FD2D13E2C19}"/>
    <dgm:cxn modelId="{A52C4276-0118-4382-B747-063AA4B00290}" type="presOf" srcId="{53CA5F34-A23E-4C91-8C4D-FEEB2B5FAC2E}" destId="{750AC5D5-C3E0-4679-9024-2E1DA2537232}" srcOrd="0" destOrd="2" presId="urn:microsoft.com/office/officeart/2005/8/layout/list1"/>
    <dgm:cxn modelId="{818D9256-9938-47B0-987D-6DAA5506056A}" srcId="{3D5B1CFC-FD97-4EA1-A99B-A837C83D14FD}" destId="{83EE097F-2B24-48E8-8954-121A3F88F856}" srcOrd="1" destOrd="0" parTransId="{0F368A64-1DA4-41DB-9129-A268BA7F25B9}" sibTransId="{4A91E032-451E-494A-9B39-0AA3C2D52D52}"/>
    <dgm:cxn modelId="{2F87CF7C-35A6-424D-84DD-516B757EE88E}" srcId="{6D40C2BC-7CB5-4E3B-9DFA-2B95CEF6345E}" destId="{B5C5FE49-5C0D-4224-94C3-C7FDEA007B56}" srcOrd="2" destOrd="0" parTransId="{1706DB48-201F-4CAC-AEF9-509290A48A08}" sibTransId="{B02CFBB7-7B33-451E-8F2E-8951761FEF99}"/>
    <dgm:cxn modelId="{7E1F4A87-E1DB-4DD3-B234-F8D980454551}" srcId="{2710E444-401E-4DFC-9A98-D3B769C271E4}" destId="{609030F1-81C0-43E0-95F0-5042FF93EE03}" srcOrd="0" destOrd="0" parTransId="{504EE371-C241-4669-B361-4E503AD2C20C}" sibTransId="{1EF76C51-04DD-44D8-99F9-C90A59804162}"/>
    <dgm:cxn modelId="{099FAC8F-3BC5-4713-9ADF-F0C31C743F4E}" type="presOf" srcId="{2710E444-401E-4DFC-9A98-D3B769C271E4}" destId="{76327053-34A1-44C5-8A38-A51A3A5B0BB2}" srcOrd="1" destOrd="0" presId="urn:microsoft.com/office/officeart/2005/8/layout/list1"/>
    <dgm:cxn modelId="{03788498-76A3-4962-AC53-F4D72EF05A88}" type="presOf" srcId="{FEF0A40B-5DB1-4BA8-A1D2-E6D4C05C5C2A}" destId="{E0A5573D-DA2A-45DB-B3FA-9140153126EC}" srcOrd="0" destOrd="1" presId="urn:microsoft.com/office/officeart/2005/8/layout/list1"/>
    <dgm:cxn modelId="{2153A89B-47D5-4F55-93BE-3D6FF39CA321}" type="presOf" srcId="{83EE097F-2B24-48E8-8954-121A3F88F856}" destId="{750AC5D5-C3E0-4679-9024-2E1DA2537232}" srcOrd="0" destOrd="1" presId="urn:microsoft.com/office/officeart/2005/8/layout/list1"/>
    <dgm:cxn modelId="{8E3749B7-F379-4F2B-9D55-5DE2892E323D}" type="presOf" srcId="{16BD1323-6418-444B-8E35-9B56ED43331D}" destId="{B45E9A0A-ED25-44F5-8312-62F71053DB11}" srcOrd="1" destOrd="0" presId="urn:microsoft.com/office/officeart/2005/8/layout/list1"/>
    <dgm:cxn modelId="{76831EB9-CDCD-4CB7-A529-97648A37A30E}" type="presOf" srcId="{01160972-CEFF-45D8-9F7B-E489D13CA194}" destId="{750AC5D5-C3E0-4679-9024-2E1DA2537232}" srcOrd="0" destOrd="0" presId="urn:microsoft.com/office/officeart/2005/8/layout/list1"/>
    <dgm:cxn modelId="{2A5BF0B9-97C7-48A7-B704-A80E60E6DECA}" type="presOf" srcId="{6D40C2BC-7CB5-4E3B-9DFA-2B95CEF6345E}" destId="{A1A19A2A-7078-455D-A175-A93354422968}" srcOrd="0" destOrd="0" presId="urn:microsoft.com/office/officeart/2005/8/layout/list1"/>
    <dgm:cxn modelId="{5794F4BC-C4A5-470C-BD0B-3CEA3A0036A9}" srcId="{6D40C2BC-7CB5-4E3B-9DFA-2B95CEF6345E}" destId="{3D5B1CFC-FD97-4EA1-A99B-A837C83D14FD}" srcOrd="1" destOrd="0" parTransId="{D702343A-9ED5-4D80-95C8-80DDB1F71725}" sibTransId="{8AE0217F-512D-4A3B-B353-69D288A5CC98}"/>
    <dgm:cxn modelId="{EC9825C8-89F5-4B88-8C81-B4DE9548A176}" type="presOf" srcId="{3D5B1CFC-FD97-4EA1-A99B-A837C83D14FD}" destId="{405A6FFE-BC9D-4E55-B62B-378DB56CB11F}" srcOrd="1" destOrd="0" presId="urn:microsoft.com/office/officeart/2005/8/layout/list1"/>
    <dgm:cxn modelId="{790B5ACB-695A-4DA9-8846-70A9B6F53517}" srcId="{3D5B1CFC-FD97-4EA1-A99B-A837C83D14FD}" destId="{53CA5F34-A23E-4C91-8C4D-FEEB2B5FAC2E}" srcOrd="2" destOrd="0" parTransId="{6AAF29E5-1F42-43C5-B98D-910526CA842C}" sibTransId="{29ADFBD8-1501-4B9F-8212-880E9A97C3A8}"/>
    <dgm:cxn modelId="{E773FFCD-BEE2-44EB-B0AF-31C1679DF2B9}" srcId="{6D40C2BC-7CB5-4E3B-9DFA-2B95CEF6345E}" destId="{2710E444-401E-4DFC-9A98-D3B769C271E4}" srcOrd="3" destOrd="0" parTransId="{397B5B3B-2D8A-4DAB-8A7D-8D3DFAE50EBC}" sibTransId="{79824B4B-A025-4266-B7B4-46924F4DC9CF}"/>
    <dgm:cxn modelId="{77256CDF-725E-4F52-94FD-B7FDDA608205}" srcId="{6D40C2BC-7CB5-4E3B-9DFA-2B95CEF6345E}" destId="{16BD1323-6418-444B-8E35-9B56ED43331D}" srcOrd="0" destOrd="0" parTransId="{C9E86B18-CE2E-4392-A822-40D1B202C8C6}" sibTransId="{34659563-472C-477C-9FB7-0A3217C479C5}"/>
    <dgm:cxn modelId="{0E134FF3-950E-418A-892A-81EE814D41E6}" srcId="{16BD1323-6418-444B-8E35-9B56ED43331D}" destId="{6C119F66-4F04-4AE2-9A6F-0AA1B02DFD1D}" srcOrd="0" destOrd="0" parTransId="{2B4E3B75-00FC-4AFF-997A-1EDB369204D6}" sibTransId="{29981499-D20C-4942-8882-61E5912D40D3}"/>
    <dgm:cxn modelId="{99A549F5-3103-4A89-8E0C-9A305EB403A9}" type="presOf" srcId="{B5C5FE49-5C0D-4224-94C3-C7FDEA007B56}" destId="{5A0D6A2B-1806-4507-A975-8B75D245C596}" srcOrd="1" destOrd="0" presId="urn:microsoft.com/office/officeart/2005/8/layout/list1"/>
    <dgm:cxn modelId="{AFC23D3A-4084-4901-9B54-F09B38B893C7}" type="presParOf" srcId="{A1A19A2A-7078-455D-A175-A93354422968}" destId="{02FC4214-E7A5-4562-9354-950691B2A700}" srcOrd="0" destOrd="0" presId="urn:microsoft.com/office/officeart/2005/8/layout/list1"/>
    <dgm:cxn modelId="{DCA2C534-DEDE-4FE6-8E54-E1DA54497E6E}" type="presParOf" srcId="{02FC4214-E7A5-4562-9354-950691B2A700}" destId="{93914A72-CE10-4D6B-87EA-9005A027ED2A}" srcOrd="0" destOrd="0" presId="urn:microsoft.com/office/officeart/2005/8/layout/list1"/>
    <dgm:cxn modelId="{4C2E9B60-B0EE-45AE-A8C6-0FC44E6CDF7C}" type="presParOf" srcId="{02FC4214-E7A5-4562-9354-950691B2A700}" destId="{B45E9A0A-ED25-44F5-8312-62F71053DB11}" srcOrd="1" destOrd="0" presId="urn:microsoft.com/office/officeart/2005/8/layout/list1"/>
    <dgm:cxn modelId="{EDC74256-C0E2-45C0-847B-D2F262EAA1CE}" type="presParOf" srcId="{A1A19A2A-7078-455D-A175-A93354422968}" destId="{5F0CADFC-4D0A-4690-9684-7665B550BFE3}" srcOrd="1" destOrd="0" presId="urn:microsoft.com/office/officeart/2005/8/layout/list1"/>
    <dgm:cxn modelId="{D7B41B52-19F9-43DD-A6C9-F7FE848F21F1}" type="presParOf" srcId="{A1A19A2A-7078-455D-A175-A93354422968}" destId="{2D21ADCF-5D28-4CDE-ADB7-58B5F5A6EA86}" srcOrd="2" destOrd="0" presId="urn:microsoft.com/office/officeart/2005/8/layout/list1"/>
    <dgm:cxn modelId="{4B8E8825-3BCA-4B3C-BC2E-988CAAA5B3A2}" type="presParOf" srcId="{A1A19A2A-7078-455D-A175-A93354422968}" destId="{3BD1AF8E-983A-4E4A-9ED6-BA4DAB13BD30}" srcOrd="3" destOrd="0" presId="urn:microsoft.com/office/officeart/2005/8/layout/list1"/>
    <dgm:cxn modelId="{04346079-2844-4FDE-B847-01561E70CC2E}" type="presParOf" srcId="{A1A19A2A-7078-455D-A175-A93354422968}" destId="{3B66E533-91F4-490D-AFC2-D6B1076867A3}" srcOrd="4" destOrd="0" presId="urn:microsoft.com/office/officeart/2005/8/layout/list1"/>
    <dgm:cxn modelId="{93F1A949-B79E-4A3A-A0B4-A9B8379CD940}" type="presParOf" srcId="{3B66E533-91F4-490D-AFC2-D6B1076867A3}" destId="{64924E7B-D843-4955-922C-FCEEBB1BBE53}" srcOrd="0" destOrd="0" presId="urn:microsoft.com/office/officeart/2005/8/layout/list1"/>
    <dgm:cxn modelId="{5174B79F-6B78-411C-88EC-9F3734482DEC}" type="presParOf" srcId="{3B66E533-91F4-490D-AFC2-D6B1076867A3}" destId="{405A6FFE-BC9D-4E55-B62B-378DB56CB11F}" srcOrd="1" destOrd="0" presId="urn:microsoft.com/office/officeart/2005/8/layout/list1"/>
    <dgm:cxn modelId="{6DDCE0F4-8CFD-4725-B58F-CD502CD56A9B}" type="presParOf" srcId="{A1A19A2A-7078-455D-A175-A93354422968}" destId="{8D22612D-934A-4B16-B0EB-EB99CC015538}" srcOrd="5" destOrd="0" presId="urn:microsoft.com/office/officeart/2005/8/layout/list1"/>
    <dgm:cxn modelId="{52CC9497-D57D-4080-8C9C-1A97CB197F7D}" type="presParOf" srcId="{A1A19A2A-7078-455D-A175-A93354422968}" destId="{750AC5D5-C3E0-4679-9024-2E1DA2537232}" srcOrd="6" destOrd="0" presId="urn:microsoft.com/office/officeart/2005/8/layout/list1"/>
    <dgm:cxn modelId="{C75E828A-B680-47FA-A241-4C6439E66612}" type="presParOf" srcId="{A1A19A2A-7078-455D-A175-A93354422968}" destId="{1B5EF28C-C3FC-421C-8613-E9496A8B240C}" srcOrd="7" destOrd="0" presId="urn:microsoft.com/office/officeart/2005/8/layout/list1"/>
    <dgm:cxn modelId="{901649CF-A988-4FB7-9AD7-6908B4A2D5A0}" type="presParOf" srcId="{A1A19A2A-7078-455D-A175-A93354422968}" destId="{973F3959-D086-4D76-BBE6-2432AFF6C8EF}" srcOrd="8" destOrd="0" presId="urn:microsoft.com/office/officeart/2005/8/layout/list1"/>
    <dgm:cxn modelId="{2C15B107-F7AD-4D5B-9DFD-7165FFEBD35B}" type="presParOf" srcId="{973F3959-D086-4D76-BBE6-2432AFF6C8EF}" destId="{FF20C5C0-77DA-491B-AC30-80D3E451BEB3}" srcOrd="0" destOrd="0" presId="urn:microsoft.com/office/officeart/2005/8/layout/list1"/>
    <dgm:cxn modelId="{43C37B18-DBDE-4193-8FBD-871D60BE714E}" type="presParOf" srcId="{973F3959-D086-4D76-BBE6-2432AFF6C8EF}" destId="{5A0D6A2B-1806-4507-A975-8B75D245C596}" srcOrd="1" destOrd="0" presId="urn:microsoft.com/office/officeart/2005/8/layout/list1"/>
    <dgm:cxn modelId="{72D942AA-C5FF-403B-B6E6-2687239BF9D2}" type="presParOf" srcId="{A1A19A2A-7078-455D-A175-A93354422968}" destId="{CC61A5AC-ED52-4F1C-8B8F-A15737BB871D}" srcOrd="9" destOrd="0" presId="urn:microsoft.com/office/officeart/2005/8/layout/list1"/>
    <dgm:cxn modelId="{D048C4CF-6321-4645-A456-67643F9DA401}" type="presParOf" srcId="{A1A19A2A-7078-455D-A175-A93354422968}" destId="{E0A5573D-DA2A-45DB-B3FA-9140153126EC}" srcOrd="10" destOrd="0" presId="urn:microsoft.com/office/officeart/2005/8/layout/list1"/>
    <dgm:cxn modelId="{A9F2E919-74DD-4819-BA4D-7B4C4AF35694}" type="presParOf" srcId="{A1A19A2A-7078-455D-A175-A93354422968}" destId="{47A4488A-9092-4520-9614-5E7B80C23830}" srcOrd="11" destOrd="0" presId="urn:microsoft.com/office/officeart/2005/8/layout/list1"/>
    <dgm:cxn modelId="{B8AA7917-E7E3-4998-89D9-6BB523D4C643}" type="presParOf" srcId="{A1A19A2A-7078-455D-A175-A93354422968}" destId="{4BF62B52-9B7C-43D9-BBDE-10CE5B2DFBB3}" srcOrd="12" destOrd="0" presId="urn:microsoft.com/office/officeart/2005/8/layout/list1"/>
    <dgm:cxn modelId="{903CEDE6-17C3-4E29-98D4-E2DB7A7B5A84}" type="presParOf" srcId="{4BF62B52-9B7C-43D9-BBDE-10CE5B2DFBB3}" destId="{9904CBF9-8C59-4126-B67B-75F747F750B3}" srcOrd="0" destOrd="0" presId="urn:microsoft.com/office/officeart/2005/8/layout/list1"/>
    <dgm:cxn modelId="{C68D64E6-03BB-4947-B93F-BDE53A44303B}" type="presParOf" srcId="{4BF62B52-9B7C-43D9-BBDE-10CE5B2DFBB3}" destId="{76327053-34A1-44C5-8A38-A51A3A5B0BB2}" srcOrd="1" destOrd="0" presId="urn:microsoft.com/office/officeart/2005/8/layout/list1"/>
    <dgm:cxn modelId="{FE0ACCE4-0726-40EE-9AD8-66A6CD7A50C0}" type="presParOf" srcId="{A1A19A2A-7078-455D-A175-A93354422968}" destId="{BCD68B64-BD48-46C4-AB30-CEA419F390A3}" srcOrd="13" destOrd="0" presId="urn:microsoft.com/office/officeart/2005/8/layout/list1"/>
    <dgm:cxn modelId="{977B615B-737D-42D2-B226-2BEC1CE9287C}" type="presParOf" srcId="{A1A19A2A-7078-455D-A175-A93354422968}" destId="{02811E45-6E17-4F81-A8C9-FC2174F458A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CA4655-DA07-4DCD-BD8A-48FF8BA66B6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F0A9DB4-C9E5-4366-9BD7-6C0167A3F02F}">
      <dgm:prSet custT="1"/>
      <dgm:spPr/>
      <dgm:t>
        <a:bodyPr/>
        <a:lstStyle/>
        <a:p>
          <a:pPr rtl="0"/>
          <a:r>
            <a:rPr lang="en-US" sz="2400" dirty="0">
              <a:latin typeface="Verdana"/>
              <a:ea typeface="Verdana"/>
            </a:rPr>
            <a:t>Provide a copy of each notice letter</a:t>
          </a:r>
        </a:p>
      </dgm:t>
    </dgm:pt>
    <dgm:pt modelId="{445931E7-93E9-442F-971B-E959927DABFE}" type="parTrans" cxnId="{7A1D1A2A-B39D-4C23-AEA2-F60AD768BAAF}">
      <dgm:prSet/>
      <dgm:spPr/>
      <dgm:t>
        <a:bodyPr/>
        <a:lstStyle/>
        <a:p>
          <a:endParaRPr lang="en-US" sz="2400"/>
        </a:p>
      </dgm:t>
    </dgm:pt>
    <dgm:pt modelId="{7DA342DF-FD4A-4497-A115-AC7C883EFC98}" type="sibTrans" cxnId="{7A1D1A2A-B39D-4C23-AEA2-F60AD768BAAF}">
      <dgm:prSet/>
      <dgm:spPr/>
      <dgm:t>
        <a:bodyPr/>
        <a:lstStyle/>
        <a:p>
          <a:endParaRPr lang="en-US" sz="2400"/>
        </a:p>
      </dgm:t>
    </dgm:pt>
    <dgm:pt modelId="{DFACC364-564F-4B9E-ACCA-934BD578E966}">
      <dgm:prSet custT="1"/>
      <dgm:spPr/>
      <dgm:t>
        <a:bodyPr/>
        <a:lstStyle/>
        <a:p>
          <a:pPr rtl="0"/>
          <a:r>
            <a:rPr lang="en-US" sz="2400" dirty="0">
              <a:latin typeface="Verdana"/>
              <a:ea typeface="Verdana"/>
            </a:rPr>
            <a:t>Provide proof of notification attempts</a:t>
          </a:r>
          <a:endParaRPr lang="en-US" sz="2400" dirty="0"/>
        </a:p>
      </dgm:t>
    </dgm:pt>
    <dgm:pt modelId="{B6078C36-BE04-4E58-B24F-213B89565980}" type="parTrans" cxnId="{253B406D-ECF3-4A71-8525-64656D48F501}">
      <dgm:prSet/>
      <dgm:spPr/>
      <dgm:t>
        <a:bodyPr/>
        <a:lstStyle/>
        <a:p>
          <a:endParaRPr lang="en-US" sz="2400"/>
        </a:p>
      </dgm:t>
    </dgm:pt>
    <dgm:pt modelId="{37A5D6BD-E6C0-40F1-9453-C49FBA7BC961}" type="sibTrans" cxnId="{253B406D-ECF3-4A71-8525-64656D48F501}">
      <dgm:prSet/>
      <dgm:spPr/>
      <dgm:t>
        <a:bodyPr/>
        <a:lstStyle/>
        <a:p>
          <a:endParaRPr lang="en-US" sz="2400"/>
        </a:p>
      </dgm:t>
    </dgm:pt>
    <dgm:pt modelId="{E1BB5E46-8F6F-455D-90A4-24C4872684E6}">
      <dgm:prSet custT="1"/>
      <dgm:spPr/>
      <dgm:t>
        <a:bodyPr/>
        <a:lstStyle/>
        <a:p>
          <a:pPr rtl="0"/>
          <a:r>
            <a:rPr lang="en-US" sz="2400" dirty="0">
              <a:latin typeface="Verdana"/>
              <a:ea typeface="Verdana"/>
            </a:rPr>
            <a:t>Number the pages for cross-reference with Item 9</a:t>
          </a:r>
        </a:p>
      </dgm:t>
    </dgm:pt>
    <dgm:pt modelId="{B7FB1A65-B8C3-42D7-A8AE-028F66E60248}" type="parTrans" cxnId="{B4DF17AD-A2D3-42FE-9F30-D7B93600CCB9}">
      <dgm:prSet/>
      <dgm:spPr/>
      <dgm:t>
        <a:bodyPr/>
        <a:lstStyle/>
        <a:p>
          <a:endParaRPr lang="en-US" sz="2400"/>
        </a:p>
      </dgm:t>
    </dgm:pt>
    <dgm:pt modelId="{7A2109C3-76BD-4572-AA93-7049732C417E}" type="sibTrans" cxnId="{B4DF17AD-A2D3-42FE-9F30-D7B93600CCB9}">
      <dgm:prSet/>
      <dgm:spPr/>
      <dgm:t>
        <a:bodyPr/>
        <a:lstStyle/>
        <a:p>
          <a:endParaRPr lang="en-US" sz="2400"/>
        </a:p>
      </dgm:t>
    </dgm:pt>
    <dgm:pt modelId="{0BEDD95D-18A5-4A46-BA8F-F5FAE5F7CA98}">
      <dgm:prSet custT="1"/>
      <dgm:spPr/>
      <dgm:t>
        <a:bodyPr/>
        <a:lstStyle/>
        <a:p>
          <a:pPr rtl="0"/>
          <a:r>
            <a:rPr lang="en-US" sz="2400" dirty="0">
              <a:latin typeface="Verdana"/>
              <a:ea typeface="Verdana"/>
            </a:rPr>
            <a:t>Include each signed delivery receipt</a:t>
          </a:r>
        </a:p>
      </dgm:t>
    </dgm:pt>
    <dgm:pt modelId="{0F1CD026-6F65-4430-95B3-BBC80F0F5630}" type="parTrans" cxnId="{FF2FBE7E-4F12-46AD-B813-5B45DF227076}">
      <dgm:prSet/>
      <dgm:spPr/>
      <dgm:t>
        <a:bodyPr/>
        <a:lstStyle/>
        <a:p>
          <a:endParaRPr lang="en-US" sz="2400"/>
        </a:p>
      </dgm:t>
    </dgm:pt>
    <dgm:pt modelId="{03114637-8F7C-4139-AB41-88E54E939E85}" type="sibTrans" cxnId="{FF2FBE7E-4F12-46AD-B813-5B45DF227076}">
      <dgm:prSet/>
      <dgm:spPr/>
      <dgm:t>
        <a:bodyPr/>
        <a:lstStyle/>
        <a:p>
          <a:endParaRPr lang="en-US" sz="2400"/>
        </a:p>
      </dgm:t>
    </dgm:pt>
    <dgm:pt modelId="{80861EF6-1F33-43FC-B7BB-BCF2EF009D31}" type="pres">
      <dgm:prSet presAssocID="{6ACA4655-DA07-4DCD-BD8A-48FF8BA66B60}" presName="linear" presStyleCnt="0">
        <dgm:presLayoutVars>
          <dgm:animLvl val="lvl"/>
          <dgm:resizeHandles val="exact"/>
        </dgm:presLayoutVars>
      </dgm:prSet>
      <dgm:spPr/>
    </dgm:pt>
    <dgm:pt modelId="{E1DB94A8-4310-4803-ACB8-6583F27F3884}" type="pres">
      <dgm:prSet presAssocID="{EF0A9DB4-C9E5-4366-9BD7-6C0167A3F02F}" presName="parentText" presStyleLbl="node1" presStyleIdx="0" presStyleCnt="4">
        <dgm:presLayoutVars>
          <dgm:chMax val="0"/>
          <dgm:bulletEnabled val="1"/>
        </dgm:presLayoutVars>
      </dgm:prSet>
      <dgm:spPr/>
    </dgm:pt>
    <dgm:pt modelId="{0796B0C0-5D51-4D3F-BCAF-90E7E6455875}" type="pres">
      <dgm:prSet presAssocID="{7DA342DF-FD4A-4497-A115-AC7C883EFC98}" presName="spacer" presStyleCnt="0"/>
      <dgm:spPr/>
    </dgm:pt>
    <dgm:pt modelId="{421AC85C-4ED1-4A3E-B435-EF594330CA15}" type="pres">
      <dgm:prSet presAssocID="{0BEDD95D-18A5-4A46-BA8F-F5FAE5F7CA98}" presName="parentText" presStyleLbl="node1" presStyleIdx="1" presStyleCnt="4" custLinFactNeighborX="246">
        <dgm:presLayoutVars>
          <dgm:chMax val="0"/>
          <dgm:bulletEnabled val="1"/>
        </dgm:presLayoutVars>
      </dgm:prSet>
      <dgm:spPr/>
    </dgm:pt>
    <dgm:pt modelId="{3F060654-D2A6-4437-8EE1-949CA527F1EF}" type="pres">
      <dgm:prSet presAssocID="{03114637-8F7C-4139-AB41-88E54E939E85}" presName="spacer" presStyleCnt="0"/>
      <dgm:spPr/>
    </dgm:pt>
    <dgm:pt modelId="{DC8CAD63-56B4-437A-A754-7BF9A90C84A9}" type="pres">
      <dgm:prSet presAssocID="{DFACC364-564F-4B9E-ACCA-934BD578E966}" presName="parentText" presStyleLbl="node1" presStyleIdx="2" presStyleCnt="4">
        <dgm:presLayoutVars>
          <dgm:chMax val="0"/>
          <dgm:bulletEnabled val="1"/>
        </dgm:presLayoutVars>
      </dgm:prSet>
      <dgm:spPr/>
    </dgm:pt>
    <dgm:pt modelId="{52665592-5794-4DBF-A528-0B147B841446}" type="pres">
      <dgm:prSet presAssocID="{37A5D6BD-E6C0-40F1-9453-C49FBA7BC961}" presName="spacer" presStyleCnt="0"/>
      <dgm:spPr/>
    </dgm:pt>
    <dgm:pt modelId="{59D136F1-857B-440C-9CF8-BDE250297C00}" type="pres">
      <dgm:prSet presAssocID="{E1BB5E46-8F6F-455D-90A4-24C4872684E6}" presName="parentText" presStyleLbl="node1" presStyleIdx="3" presStyleCnt="4">
        <dgm:presLayoutVars>
          <dgm:chMax val="0"/>
          <dgm:bulletEnabled val="1"/>
        </dgm:presLayoutVars>
      </dgm:prSet>
      <dgm:spPr/>
    </dgm:pt>
  </dgm:ptLst>
  <dgm:cxnLst>
    <dgm:cxn modelId="{7A1D1A2A-B39D-4C23-AEA2-F60AD768BAAF}" srcId="{6ACA4655-DA07-4DCD-BD8A-48FF8BA66B60}" destId="{EF0A9DB4-C9E5-4366-9BD7-6C0167A3F02F}" srcOrd="0" destOrd="0" parTransId="{445931E7-93E9-442F-971B-E959927DABFE}" sibTransId="{7DA342DF-FD4A-4497-A115-AC7C883EFC98}"/>
    <dgm:cxn modelId="{EAE65248-0713-4E3C-BE9A-3820FFC60B70}" type="presOf" srcId="{0BEDD95D-18A5-4A46-BA8F-F5FAE5F7CA98}" destId="{421AC85C-4ED1-4A3E-B435-EF594330CA15}" srcOrd="0" destOrd="0" presId="urn:microsoft.com/office/officeart/2005/8/layout/vList2"/>
    <dgm:cxn modelId="{253B406D-ECF3-4A71-8525-64656D48F501}" srcId="{6ACA4655-DA07-4DCD-BD8A-48FF8BA66B60}" destId="{DFACC364-564F-4B9E-ACCA-934BD578E966}" srcOrd="2" destOrd="0" parTransId="{B6078C36-BE04-4E58-B24F-213B89565980}" sibTransId="{37A5D6BD-E6C0-40F1-9453-C49FBA7BC961}"/>
    <dgm:cxn modelId="{FF2FBE7E-4F12-46AD-B813-5B45DF227076}" srcId="{6ACA4655-DA07-4DCD-BD8A-48FF8BA66B60}" destId="{0BEDD95D-18A5-4A46-BA8F-F5FAE5F7CA98}" srcOrd="1" destOrd="0" parTransId="{0F1CD026-6F65-4430-95B3-BBC80F0F5630}" sibTransId="{03114637-8F7C-4139-AB41-88E54E939E85}"/>
    <dgm:cxn modelId="{B4DF17AD-A2D3-42FE-9F30-D7B93600CCB9}" srcId="{6ACA4655-DA07-4DCD-BD8A-48FF8BA66B60}" destId="{E1BB5E46-8F6F-455D-90A4-24C4872684E6}" srcOrd="3" destOrd="0" parTransId="{B7FB1A65-B8C3-42D7-A8AE-028F66E60248}" sibTransId="{7A2109C3-76BD-4572-AA93-7049732C417E}"/>
    <dgm:cxn modelId="{31670DAE-E370-438C-8F95-A7E1CEE44B85}" type="presOf" srcId="{6ACA4655-DA07-4DCD-BD8A-48FF8BA66B60}" destId="{80861EF6-1F33-43FC-B7BB-BCF2EF009D31}" srcOrd="0" destOrd="0" presId="urn:microsoft.com/office/officeart/2005/8/layout/vList2"/>
    <dgm:cxn modelId="{79665EC1-7C7C-4EEB-A2E0-E2BA6774D802}" type="presOf" srcId="{EF0A9DB4-C9E5-4366-9BD7-6C0167A3F02F}" destId="{E1DB94A8-4310-4803-ACB8-6583F27F3884}" srcOrd="0" destOrd="0" presId="urn:microsoft.com/office/officeart/2005/8/layout/vList2"/>
    <dgm:cxn modelId="{CCA333C4-8F2E-4207-BC85-6B9D5855ED51}" type="presOf" srcId="{E1BB5E46-8F6F-455D-90A4-24C4872684E6}" destId="{59D136F1-857B-440C-9CF8-BDE250297C00}" srcOrd="0" destOrd="0" presId="urn:microsoft.com/office/officeart/2005/8/layout/vList2"/>
    <dgm:cxn modelId="{0BDA16F7-5294-4C23-BA21-9E2EB8F46F02}" type="presOf" srcId="{DFACC364-564F-4B9E-ACCA-934BD578E966}" destId="{DC8CAD63-56B4-437A-A754-7BF9A90C84A9}" srcOrd="0" destOrd="0" presId="urn:microsoft.com/office/officeart/2005/8/layout/vList2"/>
    <dgm:cxn modelId="{9ECC28EE-FF4E-4461-9112-5E03A48D1C06}" type="presParOf" srcId="{80861EF6-1F33-43FC-B7BB-BCF2EF009D31}" destId="{E1DB94A8-4310-4803-ACB8-6583F27F3884}" srcOrd="0" destOrd="0" presId="urn:microsoft.com/office/officeart/2005/8/layout/vList2"/>
    <dgm:cxn modelId="{70D53DF7-4237-4A22-BD43-11304293E7D4}" type="presParOf" srcId="{80861EF6-1F33-43FC-B7BB-BCF2EF009D31}" destId="{0796B0C0-5D51-4D3F-BCAF-90E7E6455875}" srcOrd="1" destOrd="0" presId="urn:microsoft.com/office/officeart/2005/8/layout/vList2"/>
    <dgm:cxn modelId="{73C60DB1-EF0D-4728-84D9-F954C77D02A0}" type="presParOf" srcId="{80861EF6-1F33-43FC-B7BB-BCF2EF009D31}" destId="{421AC85C-4ED1-4A3E-B435-EF594330CA15}" srcOrd="2" destOrd="0" presId="urn:microsoft.com/office/officeart/2005/8/layout/vList2"/>
    <dgm:cxn modelId="{0DD6AA2E-50E2-4002-8D2F-F95C48269AF8}" type="presParOf" srcId="{80861EF6-1F33-43FC-B7BB-BCF2EF009D31}" destId="{3F060654-D2A6-4437-8EE1-949CA527F1EF}" srcOrd="3" destOrd="0" presId="urn:microsoft.com/office/officeart/2005/8/layout/vList2"/>
    <dgm:cxn modelId="{02D1AF78-C50C-4D13-A0CA-2878EADEC7D1}" type="presParOf" srcId="{80861EF6-1F33-43FC-B7BB-BCF2EF009D31}" destId="{DC8CAD63-56B4-437A-A754-7BF9A90C84A9}" srcOrd="4" destOrd="0" presId="urn:microsoft.com/office/officeart/2005/8/layout/vList2"/>
    <dgm:cxn modelId="{DC4E4FC9-D0FC-4AF8-BBFA-093DC0548C86}" type="presParOf" srcId="{80861EF6-1F33-43FC-B7BB-BCF2EF009D31}" destId="{52665592-5794-4DBF-A528-0B147B841446}" srcOrd="5" destOrd="0" presId="urn:microsoft.com/office/officeart/2005/8/layout/vList2"/>
    <dgm:cxn modelId="{085C0681-20D1-4A74-ACE4-57073C5AD12F}" type="presParOf" srcId="{80861EF6-1F33-43FC-B7BB-BCF2EF009D31}" destId="{59D136F1-857B-440C-9CF8-BDE250297C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C8D47-DB6E-42B5-800B-ACB97FEA6055}" type="doc">
      <dgm:prSet loTypeId="urn:microsoft.com/office/officeart/2005/8/layout/matrix3" loCatId="matrix" qsTypeId="urn:microsoft.com/office/officeart/2005/8/quickstyle/simple4" qsCatId="simple" csTypeId="urn:microsoft.com/office/officeart/2005/8/colors/accent0_3" csCatId="mainScheme" phldr="1"/>
      <dgm:spPr/>
      <dgm:t>
        <a:bodyPr/>
        <a:lstStyle/>
        <a:p>
          <a:endParaRPr lang="en-US"/>
        </a:p>
      </dgm:t>
    </dgm:pt>
    <dgm:pt modelId="{EC4AB625-A592-40B4-B606-912954286349}">
      <dgm:prSet custT="1"/>
      <dgm:spPr/>
      <dgm:t>
        <a:bodyPr/>
        <a:lstStyle/>
        <a:p>
          <a:r>
            <a:rPr lang="en-US" sz="1800" baseline="0" dirty="0">
              <a:latin typeface="Verdana" panose="020B0604030504040204" pitchFamily="34" charset="0"/>
              <a:ea typeface="Verdana" panose="020B0604030504040204" pitchFamily="34" charset="0"/>
            </a:rPr>
            <a:t>COMPLETE A THOROUGH WATER WELL SEARCH</a:t>
          </a:r>
          <a:endParaRPr lang="en-US" sz="1800" dirty="0">
            <a:latin typeface="Verdana" panose="020B0604030504040204" pitchFamily="34" charset="0"/>
            <a:ea typeface="Verdana" panose="020B0604030504040204" pitchFamily="34" charset="0"/>
          </a:endParaRPr>
        </a:p>
      </dgm:t>
    </dgm:pt>
    <dgm:pt modelId="{1E50DF99-0647-4F22-8F56-5BC7398823C7}" type="parTrans" cxnId="{3ABAA815-0BA1-468D-BDB5-2E8B96688D8E}">
      <dgm:prSet/>
      <dgm:spPr/>
      <dgm:t>
        <a:bodyPr/>
        <a:lstStyle/>
        <a:p>
          <a:endParaRPr lang="en-US"/>
        </a:p>
      </dgm:t>
    </dgm:pt>
    <dgm:pt modelId="{681B126A-D7D1-471F-ADA8-F1A17D253D68}" type="sibTrans" cxnId="{3ABAA815-0BA1-468D-BDB5-2E8B96688D8E}">
      <dgm:prSet/>
      <dgm:spPr/>
      <dgm:t>
        <a:bodyPr/>
        <a:lstStyle/>
        <a:p>
          <a:endParaRPr lang="en-US"/>
        </a:p>
      </dgm:t>
    </dgm:pt>
    <dgm:pt modelId="{7FE62D8E-7A61-4544-ABB9-3A8304107566}">
      <dgm:prSet custT="1"/>
      <dgm:spPr/>
      <dgm:t>
        <a:bodyPr/>
        <a:lstStyle/>
        <a:p>
          <a:r>
            <a:rPr lang="en-US" sz="1800" baseline="0" dirty="0">
              <a:latin typeface="Verdana" panose="020B0604030504040204" pitchFamily="34" charset="0"/>
              <a:ea typeface="Verdana" panose="020B0604030504040204" pitchFamily="34" charset="0"/>
            </a:rPr>
            <a:t>SEND NOTICE TO CURRENT OWNER</a:t>
          </a:r>
          <a:endParaRPr lang="en-US" sz="1800" dirty="0">
            <a:latin typeface="Verdana" panose="020B0604030504040204" pitchFamily="34" charset="0"/>
            <a:ea typeface="Verdana" panose="020B0604030504040204" pitchFamily="34" charset="0"/>
          </a:endParaRPr>
        </a:p>
      </dgm:t>
    </dgm:pt>
    <dgm:pt modelId="{D1D41407-5FCC-4D5A-B709-AA5EC8DFEABE}" type="parTrans" cxnId="{7D1F6A54-157D-4958-A0CB-1A9148E7545B}">
      <dgm:prSet/>
      <dgm:spPr/>
      <dgm:t>
        <a:bodyPr/>
        <a:lstStyle/>
        <a:p>
          <a:endParaRPr lang="en-US"/>
        </a:p>
      </dgm:t>
    </dgm:pt>
    <dgm:pt modelId="{B51B9286-4561-44BD-BA1B-7183E2FF4EB8}" type="sibTrans" cxnId="{7D1F6A54-157D-4958-A0CB-1A9148E7545B}">
      <dgm:prSet/>
      <dgm:spPr/>
      <dgm:t>
        <a:bodyPr/>
        <a:lstStyle/>
        <a:p>
          <a:endParaRPr lang="en-US"/>
        </a:p>
      </dgm:t>
    </dgm:pt>
    <dgm:pt modelId="{EC5F2A8C-FFDF-4262-ABB8-301441A2C8C2}">
      <dgm:prSet custT="1"/>
      <dgm:spPr/>
      <dgm:t>
        <a:bodyPr/>
        <a:lstStyle/>
        <a:p>
          <a:r>
            <a:rPr lang="en-US" sz="1800" baseline="0" dirty="0">
              <a:latin typeface="Verdana" panose="020B0604030504040204" pitchFamily="34" charset="0"/>
              <a:ea typeface="Verdana" panose="020B0604030504040204" pitchFamily="34" charset="0"/>
            </a:rPr>
            <a:t>USE TAX APPRAISAL INFORMATION TO ENSURE CORRECT ADDRESS</a:t>
          </a:r>
          <a:endParaRPr lang="en-US" sz="1800" dirty="0">
            <a:latin typeface="Verdana" panose="020B0604030504040204" pitchFamily="34" charset="0"/>
            <a:ea typeface="Verdana" panose="020B0604030504040204" pitchFamily="34" charset="0"/>
          </a:endParaRPr>
        </a:p>
      </dgm:t>
    </dgm:pt>
    <dgm:pt modelId="{A88300AE-9B2D-43F1-8530-8EA90CA53A62}" type="parTrans" cxnId="{34807EEA-AA6F-4241-AE71-8B04C4C37A47}">
      <dgm:prSet/>
      <dgm:spPr/>
      <dgm:t>
        <a:bodyPr/>
        <a:lstStyle/>
        <a:p>
          <a:endParaRPr lang="en-US"/>
        </a:p>
      </dgm:t>
    </dgm:pt>
    <dgm:pt modelId="{ECD427E6-C7A8-40D5-AC4D-8F684516AD0D}" type="sibTrans" cxnId="{34807EEA-AA6F-4241-AE71-8B04C4C37A47}">
      <dgm:prSet/>
      <dgm:spPr/>
      <dgm:t>
        <a:bodyPr/>
        <a:lstStyle/>
        <a:p>
          <a:endParaRPr lang="en-US"/>
        </a:p>
      </dgm:t>
    </dgm:pt>
    <dgm:pt modelId="{C2DCA417-5C59-4832-9875-B052CC5BB9D0}">
      <dgm:prSet custT="1"/>
      <dgm:spPr/>
      <dgm:t>
        <a:bodyPr/>
        <a:lstStyle/>
        <a:p>
          <a:r>
            <a:rPr lang="en-US" sz="1800" baseline="0" dirty="0">
              <a:latin typeface="Verdana" panose="020B0604030504040204" pitchFamily="34" charset="0"/>
              <a:ea typeface="Verdana" panose="020B0604030504040204" pitchFamily="34" charset="0"/>
            </a:rPr>
            <a:t>PROVIDE SIGNED RECEIPTS IN ITEM 10</a:t>
          </a:r>
          <a:endParaRPr lang="en-US" sz="1800" dirty="0">
            <a:latin typeface="Verdana" panose="020B0604030504040204" pitchFamily="34" charset="0"/>
            <a:ea typeface="Verdana" panose="020B0604030504040204" pitchFamily="34" charset="0"/>
          </a:endParaRPr>
        </a:p>
      </dgm:t>
    </dgm:pt>
    <dgm:pt modelId="{1903ECE8-5ACA-46E9-B583-9FC58CDBF7BC}" type="parTrans" cxnId="{B626D644-DAEC-436E-A64A-877603DFD830}">
      <dgm:prSet/>
      <dgm:spPr/>
      <dgm:t>
        <a:bodyPr/>
        <a:lstStyle/>
        <a:p>
          <a:endParaRPr lang="en-US"/>
        </a:p>
      </dgm:t>
    </dgm:pt>
    <dgm:pt modelId="{52F6B9F8-60F2-450F-9915-69611F24D008}" type="sibTrans" cxnId="{B626D644-DAEC-436E-A64A-877603DFD830}">
      <dgm:prSet/>
      <dgm:spPr/>
      <dgm:t>
        <a:bodyPr/>
        <a:lstStyle/>
        <a:p>
          <a:endParaRPr lang="en-US"/>
        </a:p>
      </dgm:t>
    </dgm:pt>
    <dgm:pt modelId="{BDF95033-033B-4970-9241-1346C9701DDA}" type="pres">
      <dgm:prSet presAssocID="{C77C8D47-DB6E-42B5-800B-ACB97FEA6055}" presName="matrix" presStyleCnt="0">
        <dgm:presLayoutVars>
          <dgm:chMax val="1"/>
          <dgm:dir/>
          <dgm:resizeHandles val="exact"/>
        </dgm:presLayoutVars>
      </dgm:prSet>
      <dgm:spPr/>
    </dgm:pt>
    <dgm:pt modelId="{A06812DC-92F0-4C74-B393-E39120C54277}" type="pres">
      <dgm:prSet presAssocID="{C77C8D47-DB6E-42B5-800B-ACB97FEA6055}" presName="diamond" presStyleLbl="bgShp" presStyleIdx="0" presStyleCnt="1" custLinFactNeighborX="-3355" custLinFactNeighborY="17532"/>
      <dgm:spPr/>
    </dgm:pt>
    <dgm:pt modelId="{FF874EFC-B3BA-42EC-82BF-3DEA8B774C72}" type="pres">
      <dgm:prSet presAssocID="{C77C8D47-DB6E-42B5-800B-ACB97FEA6055}" presName="quad1" presStyleLbl="node1" presStyleIdx="0" presStyleCnt="4">
        <dgm:presLayoutVars>
          <dgm:chMax val="0"/>
          <dgm:chPref val="0"/>
          <dgm:bulletEnabled val="1"/>
        </dgm:presLayoutVars>
      </dgm:prSet>
      <dgm:spPr/>
    </dgm:pt>
    <dgm:pt modelId="{8BD6FC09-DF97-494A-8F7C-3E0A3367EF46}" type="pres">
      <dgm:prSet presAssocID="{C77C8D47-DB6E-42B5-800B-ACB97FEA6055}" presName="quad2" presStyleLbl="node1" presStyleIdx="1" presStyleCnt="4">
        <dgm:presLayoutVars>
          <dgm:chMax val="0"/>
          <dgm:chPref val="0"/>
          <dgm:bulletEnabled val="1"/>
        </dgm:presLayoutVars>
      </dgm:prSet>
      <dgm:spPr/>
    </dgm:pt>
    <dgm:pt modelId="{E078106C-D3F0-4A1E-B795-9B159E237118}" type="pres">
      <dgm:prSet presAssocID="{C77C8D47-DB6E-42B5-800B-ACB97FEA6055}" presName="quad3" presStyleLbl="node1" presStyleIdx="2" presStyleCnt="4">
        <dgm:presLayoutVars>
          <dgm:chMax val="0"/>
          <dgm:chPref val="0"/>
          <dgm:bulletEnabled val="1"/>
        </dgm:presLayoutVars>
      </dgm:prSet>
      <dgm:spPr/>
    </dgm:pt>
    <dgm:pt modelId="{BE1BD314-D2F6-4897-B285-C9EE9B370E35}" type="pres">
      <dgm:prSet presAssocID="{C77C8D47-DB6E-42B5-800B-ACB97FEA6055}" presName="quad4" presStyleLbl="node1" presStyleIdx="3" presStyleCnt="4">
        <dgm:presLayoutVars>
          <dgm:chMax val="0"/>
          <dgm:chPref val="0"/>
          <dgm:bulletEnabled val="1"/>
        </dgm:presLayoutVars>
      </dgm:prSet>
      <dgm:spPr/>
    </dgm:pt>
  </dgm:ptLst>
  <dgm:cxnLst>
    <dgm:cxn modelId="{3ABAA815-0BA1-468D-BDB5-2E8B96688D8E}" srcId="{C77C8D47-DB6E-42B5-800B-ACB97FEA6055}" destId="{EC4AB625-A592-40B4-B606-912954286349}" srcOrd="0" destOrd="0" parTransId="{1E50DF99-0647-4F22-8F56-5BC7398823C7}" sibTransId="{681B126A-D7D1-471F-ADA8-F1A17D253D68}"/>
    <dgm:cxn modelId="{EEDA2C16-4D2E-4547-9EE8-AA8E13367D92}" type="presOf" srcId="{7FE62D8E-7A61-4544-ABB9-3A8304107566}" destId="{8BD6FC09-DF97-494A-8F7C-3E0A3367EF46}" srcOrd="0" destOrd="0" presId="urn:microsoft.com/office/officeart/2005/8/layout/matrix3"/>
    <dgm:cxn modelId="{B626D644-DAEC-436E-A64A-877603DFD830}" srcId="{C77C8D47-DB6E-42B5-800B-ACB97FEA6055}" destId="{C2DCA417-5C59-4832-9875-B052CC5BB9D0}" srcOrd="3" destOrd="0" parTransId="{1903ECE8-5ACA-46E9-B583-9FC58CDBF7BC}" sibTransId="{52F6B9F8-60F2-450F-9915-69611F24D008}"/>
    <dgm:cxn modelId="{7D1F6A54-157D-4958-A0CB-1A9148E7545B}" srcId="{C77C8D47-DB6E-42B5-800B-ACB97FEA6055}" destId="{7FE62D8E-7A61-4544-ABB9-3A8304107566}" srcOrd="1" destOrd="0" parTransId="{D1D41407-5FCC-4D5A-B709-AA5EC8DFEABE}" sibTransId="{B51B9286-4561-44BD-BA1B-7183E2FF4EB8}"/>
    <dgm:cxn modelId="{D91F0989-8E44-42B4-A51E-33D1F706C329}" type="presOf" srcId="{EC4AB625-A592-40B4-B606-912954286349}" destId="{FF874EFC-B3BA-42EC-82BF-3DEA8B774C72}" srcOrd="0" destOrd="0" presId="urn:microsoft.com/office/officeart/2005/8/layout/matrix3"/>
    <dgm:cxn modelId="{44B0519E-4B66-4DB2-BB70-95F776F8B529}" type="presOf" srcId="{C2DCA417-5C59-4832-9875-B052CC5BB9D0}" destId="{BE1BD314-D2F6-4897-B285-C9EE9B370E35}" srcOrd="0" destOrd="0" presId="urn:microsoft.com/office/officeart/2005/8/layout/matrix3"/>
    <dgm:cxn modelId="{20E3A89F-7123-4677-8810-34BA48B4758B}" type="presOf" srcId="{EC5F2A8C-FFDF-4262-ABB8-301441A2C8C2}" destId="{E078106C-D3F0-4A1E-B795-9B159E237118}" srcOrd="0" destOrd="0" presId="urn:microsoft.com/office/officeart/2005/8/layout/matrix3"/>
    <dgm:cxn modelId="{92F0EDD8-823E-49C8-89F2-D49D78663F14}" type="presOf" srcId="{C77C8D47-DB6E-42B5-800B-ACB97FEA6055}" destId="{BDF95033-033B-4970-9241-1346C9701DDA}" srcOrd="0" destOrd="0" presId="urn:microsoft.com/office/officeart/2005/8/layout/matrix3"/>
    <dgm:cxn modelId="{34807EEA-AA6F-4241-AE71-8B04C4C37A47}" srcId="{C77C8D47-DB6E-42B5-800B-ACB97FEA6055}" destId="{EC5F2A8C-FFDF-4262-ABB8-301441A2C8C2}" srcOrd="2" destOrd="0" parTransId="{A88300AE-9B2D-43F1-8530-8EA90CA53A62}" sibTransId="{ECD427E6-C7A8-40D5-AC4D-8F684516AD0D}"/>
    <dgm:cxn modelId="{04FCDBE6-5EE2-4CA6-AD29-89824DFE773B}" type="presParOf" srcId="{BDF95033-033B-4970-9241-1346C9701DDA}" destId="{A06812DC-92F0-4C74-B393-E39120C54277}" srcOrd="0" destOrd="0" presId="urn:microsoft.com/office/officeart/2005/8/layout/matrix3"/>
    <dgm:cxn modelId="{0907B100-C3A3-4BCA-825A-DDCAB788C029}" type="presParOf" srcId="{BDF95033-033B-4970-9241-1346C9701DDA}" destId="{FF874EFC-B3BA-42EC-82BF-3DEA8B774C72}" srcOrd="1" destOrd="0" presId="urn:microsoft.com/office/officeart/2005/8/layout/matrix3"/>
    <dgm:cxn modelId="{21C9DC3B-78CE-4777-A1D7-4788DB7D83CA}" type="presParOf" srcId="{BDF95033-033B-4970-9241-1346C9701DDA}" destId="{8BD6FC09-DF97-494A-8F7C-3E0A3367EF46}" srcOrd="2" destOrd="0" presId="urn:microsoft.com/office/officeart/2005/8/layout/matrix3"/>
    <dgm:cxn modelId="{3BF13704-3036-4E3E-9233-38CFEAE672BF}" type="presParOf" srcId="{BDF95033-033B-4970-9241-1346C9701DDA}" destId="{E078106C-D3F0-4A1E-B795-9B159E237118}" srcOrd="3" destOrd="0" presId="urn:microsoft.com/office/officeart/2005/8/layout/matrix3"/>
    <dgm:cxn modelId="{9CEACF66-FE02-44E0-9949-1ED1F13081B7}" type="presParOf" srcId="{BDF95033-033B-4970-9241-1346C9701DDA}" destId="{BE1BD314-D2F6-4897-B285-C9EE9B370E3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B4A30F-E3DE-40E5-AB4F-E60F0F711C1B}"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A4E9CC98-0EB0-4990-9DF6-E5729A2F50B6}">
      <dgm:prSet custT="1"/>
      <dgm:spPr/>
      <dgm:t>
        <a:bodyPr/>
        <a:lstStyle/>
        <a:p>
          <a:r>
            <a:rPr lang="en-US" sz="2000" baseline="0" dirty="0">
              <a:latin typeface="Verdana" panose="020B0604030504040204" pitchFamily="34" charset="0"/>
              <a:ea typeface="Verdana" panose="020B0604030504040204" pitchFamily="34" charset="0"/>
            </a:rPr>
            <a:t>Ensure current correct address is identified</a:t>
          </a:r>
          <a:endParaRPr lang="en-US" sz="2000" dirty="0">
            <a:latin typeface="Verdana" panose="020B0604030504040204" pitchFamily="34" charset="0"/>
            <a:ea typeface="Verdana" panose="020B0604030504040204" pitchFamily="34" charset="0"/>
          </a:endParaRPr>
        </a:p>
      </dgm:t>
    </dgm:pt>
    <dgm:pt modelId="{C13E5EDB-2BA7-4E8B-A062-F35122B473F2}" type="parTrans" cxnId="{8D5F08CE-5E08-4F4C-85E4-430B18C46B6B}">
      <dgm:prSet/>
      <dgm:spPr/>
      <dgm:t>
        <a:bodyPr/>
        <a:lstStyle/>
        <a:p>
          <a:endParaRPr lang="en-US" sz="2000"/>
        </a:p>
      </dgm:t>
    </dgm:pt>
    <dgm:pt modelId="{410253C6-A590-446E-A359-EECE4E53A8A0}" type="sibTrans" cxnId="{8D5F08CE-5E08-4F4C-85E4-430B18C46B6B}">
      <dgm:prSet custT="1"/>
      <dgm:spPr/>
      <dgm:t>
        <a:bodyPr/>
        <a:lstStyle/>
        <a:p>
          <a:endParaRPr lang="en-US" sz="2000"/>
        </a:p>
      </dgm:t>
    </dgm:pt>
    <dgm:pt modelId="{B13A599C-E04D-42DC-B4A5-CA9259C88AD3}">
      <dgm:prSet custT="1"/>
      <dgm:spPr/>
      <dgm:t>
        <a:bodyPr/>
        <a:lstStyle/>
        <a:p>
          <a:pPr rtl="0"/>
          <a:r>
            <a:rPr lang="en-US" sz="2000" baseline="0" dirty="0">
              <a:latin typeface="Verdana" panose="020B0604030504040204" pitchFamily="34" charset="0"/>
              <a:ea typeface="Verdana" panose="020B0604030504040204" pitchFamily="34" charset="0"/>
            </a:rPr>
            <a:t>Conduct at least two attempts at obtaining a signature</a:t>
          </a:r>
          <a:endParaRPr lang="en-US" sz="2000" dirty="0">
            <a:latin typeface="Verdana" panose="020B0604030504040204" pitchFamily="34" charset="0"/>
            <a:ea typeface="Verdana" panose="020B0604030504040204" pitchFamily="34" charset="0"/>
          </a:endParaRPr>
        </a:p>
      </dgm:t>
    </dgm:pt>
    <dgm:pt modelId="{BB0ED2BB-EE36-44B2-9D88-B908AB3EA8A7}" type="parTrans" cxnId="{887003C7-F90C-4492-8763-0BD07BFC34E3}">
      <dgm:prSet/>
      <dgm:spPr/>
      <dgm:t>
        <a:bodyPr/>
        <a:lstStyle/>
        <a:p>
          <a:endParaRPr lang="en-US" sz="2000"/>
        </a:p>
      </dgm:t>
    </dgm:pt>
    <dgm:pt modelId="{405711B1-A6F5-48C9-9628-63D1CC30EEB3}" type="sibTrans" cxnId="{887003C7-F90C-4492-8763-0BD07BFC34E3}">
      <dgm:prSet custT="1"/>
      <dgm:spPr/>
      <dgm:t>
        <a:bodyPr/>
        <a:lstStyle/>
        <a:p>
          <a:endParaRPr lang="en-US" sz="2000"/>
        </a:p>
      </dgm:t>
    </dgm:pt>
    <dgm:pt modelId="{2A1C614D-401D-4356-91C2-64092B6317DE}">
      <dgm:prSet custT="1"/>
      <dgm:spPr/>
      <dgm:t>
        <a:bodyPr/>
        <a:lstStyle/>
        <a:p>
          <a:r>
            <a:rPr lang="en-US" sz="2000" baseline="0" dirty="0">
              <a:latin typeface="Verdana" panose="020B0604030504040204" pitchFamily="34" charset="0"/>
              <a:ea typeface="Verdana" panose="020B0604030504040204" pitchFamily="34" charset="0"/>
            </a:rPr>
            <a:t>Third and final attempt can be delivery confirmation</a:t>
          </a:r>
          <a:endParaRPr lang="en-US" sz="2000" dirty="0">
            <a:latin typeface="Verdana" panose="020B0604030504040204" pitchFamily="34" charset="0"/>
            <a:ea typeface="Verdana" panose="020B0604030504040204" pitchFamily="34" charset="0"/>
          </a:endParaRPr>
        </a:p>
      </dgm:t>
    </dgm:pt>
    <dgm:pt modelId="{B09F6A41-9385-4510-ACA8-AF18AF20FE53}" type="parTrans" cxnId="{77E26681-0417-48EE-9D42-E441FB0F451E}">
      <dgm:prSet/>
      <dgm:spPr/>
      <dgm:t>
        <a:bodyPr/>
        <a:lstStyle/>
        <a:p>
          <a:endParaRPr lang="en-US" sz="2000"/>
        </a:p>
      </dgm:t>
    </dgm:pt>
    <dgm:pt modelId="{E9AA3989-DF30-4B58-AE4C-90644E4FFB0B}" type="sibTrans" cxnId="{77E26681-0417-48EE-9D42-E441FB0F451E}">
      <dgm:prSet custT="1"/>
      <dgm:spPr/>
      <dgm:t>
        <a:bodyPr/>
        <a:lstStyle/>
        <a:p>
          <a:endParaRPr lang="en-US" sz="2000"/>
        </a:p>
      </dgm:t>
    </dgm:pt>
    <dgm:pt modelId="{D4B1AD77-3CAC-46A6-BFF2-08B296ABE20F}">
      <dgm:prSet custT="1"/>
      <dgm:spPr/>
      <dgm:t>
        <a:bodyPr/>
        <a:lstStyle/>
        <a:p>
          <a:r>
            <a:rPr lang="en-US" sz="2000" baseline="0" dirty="0">
              <a:latin typeface="Verdana" panose="020B0604030504040204" pitchFamily="34" charset="0"/>
              <a:ea typeface="Verdana" panose="020B0604030504040204" pitchFamily="34" charset="0"/>
            </a:rPr>
            <a:t>Proof of all three attempts (to the same, correct, current address) can be provided in lieu of a signature</a:t>
          </a:r>
          <a:endParaRPr lang="en-US" sz="2000" dirty="0">
            <a:latin typeface="Verdana" panose="020B0604030504040204" pitchFamily="34" charset="0"/>
            <a:ea typeface="Verdana" panose="020B0604030504040204" pitchFamily="34" charset="0"/>
          </a:endParaRPr>
        </a:p>
      </dgm:t>
    </dgm:pt>
    <dgm:pt modelId="{220A8148-3F64-454A-BC93-2708B1AF7CA8}" type="parTrans" cxnId="{22D2E620-43BD-4122-BB7E-A246D0359E7E}">
      <dgm:prSet/>
      <dgm:spPr/>
      <dgm:t>
        <a:bodyPr/>
        <a:lstStyle/>
        <a:p>
          <a:endParaRPr lang="en-US" sz="2000"/>
        </a:p>
      </dgm:t>
    </dgm:pt>
    <dgm:pt modelId="{D93B0C1C-56BD-46FE-BC11-C18D357A7676}" type="sibTrans" cxnId="{22D2E620-43BD-4122-BB7E-A246D0359E7E}">
      <dgm:prSet/>
      <dgm:spPr/>
      <dgm:t>
        <a:bodyPr/>
        <a:lstStyle/>
        <a:p>
          <a:endParaRPr lang="en-US" sz="2000"/>
        </a:p>
      </dgm:t>
    </dgm:pt>
    <dgm:pt modelId="{5409F77B-925B-40A0-A1F5-776C4AE5B2CF}" type="pres">
      <dgm:prSet presAssocID="{C3B4A30F-E3DE-40E5-AB4F-E60F0F711C1B}" presName="outerComposite" presStyleCnt="0">
        <dgm:presLayoutVars>
          <dgm:chMax val="5"/>
          <dgm:dir/>
          <dgm:resizeHandles val="exact"/>
        </dgm:presLayoutVars>
      </dgm:prSet>
      <dgm:spPr/>
    </dgm:pt>
    <dgm:pt modelId="{5650CCEB-DF0A-441B-A052-85AC773266CD}" type="pres">
      <dgm:prSet presAssocID="{C3B4A30F-E3DE-40E5-AB4F-E60F0F711C1B}" presName="dummyMaxCanvas" presStyleCnt="0">
        <dgm:presLayoutVars/>
      </dgm:prSet>
      <dgm:spPr/>
    </dgm:pt>
    <dgm:pt modelId="{2676279A-FBE2-42F6-847E-817FF85C8318}" type="pres">
      <dgm:prSet presAssocID="{C3B4A30F-E3DE-40E5-AB4F-E60F0F711C1B}" presName="FourNodes_1" presStyleLbl="node1" presStyleIdx="0" presStyleCnt="4">
        <dgm:presLayoutVars>
          <dgm:bulletEnabled val="1"/>
        </dgm:presLayoutVars>
      </dgm:prSet>
      <dgm:spPr/>
    </dgm:pt>
    <dgm:pt modelId="{3F7BA904-56AD-4B47-8194-C27E65809D7C}" type="pres">
      <dgm:prSet presAssocID="{C3B4A30F-E3DE-40E5-AB4F-E60F0F711C1B}" presName="FourNodes_2" presStyleLbl="node1" presStyleIdx="1" presStyleCnt="4">
        <dgm:presLayoutVars>
          <dgm:bulletEnabled val="1"/>
        </dgm:presLayoutVars>
      </dgm:prSet>
      <dgm:spPr/>
    </dgm:pt>
    <dgm:pt modelId="{AF020BEA-2C73-40DE-A02E-6377976E1D2D}" type="pres">
      <dgm:prSet presAssocID="{C3B4A30F-E3DE-40E5-AB4F-E60F0F711C1B}" presName="FourNodes_3" presStyleLbl="node1" presStyleIdx="2" presStyleCnt="4">
        <dgm:presLayoutVars>
          <dgm:bulletEnabled val="1"/>
        </dgm:presLayoutVars>
      </dgm:prSet>
      <dgm:spPr/>
    </dgm:pt>
    <dgm:pt modelId="{975CA654-28FE-4CFA-A0E4-5821C1BEDD5C}" type="pres">
      <dgm:prSet presAssocID="{C3B4A30F-E3DE-40E5-AB4F-E60F0F711C1B}" presName="FourNodes_4" presStyleLbl="node1" presStyleIdx="3" presStyleCnt="4">
        <dgm:presLayoutVars>
          <dgm:bulletEnabled val="1"/>
        </dgm:presLayoutVars>
      </dgm:prSet>
      <dgm:spPr/>
    </dgm:pt>
    <dgm:pt modelId="{1A97B02F-9B70-40BE-A9E2-AF5D170D5180}" type="pres">
      <dgm:prSet presAssocID="{C3B4A30F-E3DE-40E5-AB4F-E60F0F711C1B}" presName="FourConn_1-2" presStyleLbl="fgAccFollowNode1" presStyleIdx="0" presStyleCnt="3">
        <dgm:presLayoutVars>
          <dgm:bulletEnabled val="1"/>
        </dgm:presLayoutVars>
      </dgm:prSet>
      <dgm:spPr/>
    </dgm:pt>
    <dgm:pt modelId="{ABE7FC54-BA7B-4EDF-A364-869F0FF91586}" type="pres">
      <dgm:prSet presAssocID="{C3B4A30F-E3DE-40E5-AB4F-E60F0F711C1B}" presName="FourConn_2-3" presStyleLbl="fgAccFollowNode1" presStyleIdx="1" presStyleCnt="3">
        <dgm:presLayoutVars>
          <dgm:bulletEnabled val="1"/>
        </dgm:presLayoutVars>
      </dgm:prSet>
      <dgm:spPr/>
    </dgm:pt>
    <dgm:pt modelId="{9F424B82-8B31-436C-9DD0-1098976B5423}" type="pres">
      <dgm:prSet presAssocID="{C3B4A30F-E3DE-40E5-AB4F-E60F0F711C1B}" presName="FourConn_3-4" presStyleLbl="fgAccFollowNode1" presStyleIdx="2" presStyleCnt="3">
        <dgm:presLayoutVars>
          <dgm:bulletEnabled val="1"/>
        </dgm:presLayoutVars>
      </dgm:prSet>
      <dgm:spPr/>
    </dgm:pt>
    <dgm:pt modelId="{266A6B27-DA1B-4506-82F9-CBABAD0BA8B6}" type="pres">
      <dgm:prSet presAssocID="{C3B4A30F-E3DE-40E5-AB4F-E60F0F711C1B}" presName="FourNodes_1_text" presStyleLbl="node1" presStyleIdx="3" presStyleCnt="4">
        <dgm:presLayoutVars>
          <dgm:bulletEnabled val="1"/>
        </dgm:presLayoutVars>
      </dgm:prSet>
      <dgm:spPr/>
    </dgm:pt>
    <dgm:pt modelId="{0A86CC80-0477-4773-A752-967DCD96C97A}" type="pres">
      <dgm:prSet presAssocID="{C3B4A30F-E3DE-40E5-AB4F-E60F0F711C1B}" presName="FourNodes_2_text" presStyleLbl="node1" presStyleIdx="3" presStyleCnt="4">
        <dgm:presLayoutVars>
          <dgm:bulletEnabled val="1"/>
        </dgm:presLayoutVars>
      </dgm:prSet>
      <dgm:spPr/>
    </dgm:pt>
    <dgm:pt modelId="{C4F86078-CD6E-49C4-9B23-65A23B4768CB}" type="pres">
      <dgm:prSet presAssocID="{C3B4A30F-E3DE-40E5-AB4F-E60F0F711C1B}" presName="FourNodes_3_text" presStyleLbl="node1" presStyleIdx="3" presStyleCnt="4">
        <dgm:presLayoutVars>
          <dgm:bulletEnabled val="1"/>
        </dgm:presLayoutVars>
      </dgm:prSet>
      <dgm:spPr/>
    </dgm:pt>
    <dgm:pt modelId="{902AB3F6-74BB-4142-8353-021E1DA29385}" type="pres">
      <dgm:prSet presAssocID="{C3B4A30F-E3DE-40E5-AB4F-E60F0F711C1B}" presName="FourNodes_4_text" presStyleLbl="node1" presStyleIdx="3" presStyleCnt="4">
        <dgm:presLayoutVars>
          <dgm:bulletEnabled val="1"/>
        </dgm:presLayoutVars>
      </dgm:prSet>
      <dgm:spPr/>
    </dgm:pt>
  </dgm:ptLst>
  <dgm:cxnLst>
    <dgm:cxn modelId="{3B583F12-3091-4557-A9C2-C258D03C4FBE}" type="presOf" srcId="{2A1C614D-401D-4356-91C2-64092B6317DE}" destId="{C4F86078-CD6E-49C4-9B23-65A23B4768CB}" srcOrd="1" destOrd="0" presId="urn:microsoft.com/office/officeart/2005/8/layout/vProcess5"/>
    <dgm:cxn modelId="{0832911B-A65A-46C0-B790-6E36EB34A843}" type="presOf" srcId="{A4E9CC98-0EB0-4990-9DF6-E5729A2F50B6}" destId="{266A6B27-DA1B-4506-82F9-CBABAD0BA8B6}" srcOrd="1" destOrd="0" presId="urn:microsoft.com/office/officeart/2005/8/layout/vProcess5"/>
    <dgm:cxn modelId="{22D2E620-43BD-4122-BB7E-A246D0359E7E}" srcId="{C3B4A30F-E3DE-40E5-AB4F-E60F0F711C1B}" destId="{D4B1AD77-3CAC-46A6-BFF2-08B296ABE20F}" srcOrd="3" destOrd="0" parTransId="{220A8148-3F64-454A-BC93-2708B1AF7CA8}" sibTransId="{D93B0C1C-56BD-46FE-BC11-C18D357A7676}"/>
    <dgm:cxn modelId="{E068573A-9D2F-464E-9A73-B2CC5A22058D}" type="presOf" srcId="{E9AA3989-DF30-4B58-AE4C-90644E4FFB0B}" destId="{9F424B82-8B31-436C-9DD0-1098976B5423}" srcOrd="0" destOrd="0" presId="urn:microsoft.com/office/officeart/2005/8/layout/vProcess5"/>
    <dgm:cxn modelId="{8984193E-C096-4EB5-929B-7818EB985E71}" type="presOf" srcId="{B13A599C-E04D-42DC-B4A5-CA9259C88AD3}" destId="{3F7BA904-56AD-4B47-8194-C27E65809D7C}" srcOrd="0" destOrd="0" presId="urn:microsoft.com/office/officeart/2005/8/layout/vProcess5"/>
    <dgm:cxn modelId="{5F5D3672-20A2-4B27-8ED5-FF179887C960}" type="presOf" srcId="{C3B4A30F-E3DE-40E5-AB4F-E60F0F711C1B}" destId="{5409F77B-925B-40A0-A1F5-776C4AE5B2CF}" srcOrd="0" destOrd="0" presId="urn:microsoft.com/office/officeart/2005/8/layout/vProcess5"/>
    <dgm:cxn modelId="{4243A575-11C3-423A-ADDB-87BE5BD56205}" type="presOf" srcId="{B13A599C-E04D-42DC-B4A5-CA9259C88AD3}" destId="{0A86CC80-0477-4773-A752-967DCD96C97A}" srcOrd="1" destOrd="0" presId="urn:microsoft.com/office/officeart/2005/8/layout/vProcess5"/>
    <dgm:cxn modelId="{F0A81381-AEDA-4A78-B074-45C95DACD968}" type="presOf" srcId="{410253C6-A590-446E-A359-EECE4E53A8A0}" destId="{1A97B02F-9B70-40BE-A9E2-AF5D170D5180}" srcOrd="0" destOrd="0" presId="urn:microsoft.com/office/officeart/2005/8/layout/vProcess5"/>
    <dgm:cxn modelId="{77E26681-0417-48EE-9D42-E441FB0F451E}" srcId="{C3B4A30F-E3DE-40E5-AB4F-E60F0F711C1B}" destId="{2A1C614D-401D-4356-91C2-64092B6317DE}" srcOrd="2" destOrd="0" parTransId="{B09F6A41-9385-4510-ACA8-AF18AF20FE53}" sibTransId="{E9AA3989-DF30-4B58-AE4C-90644E4FFB0B}"/>
    <dgm:cxn modelId="{3B4A9D97-9148-4FFF-9E21-2D54D6EA8821}" type="presOf" srcId="{D4B1AD77-3CAC-46A6-BFF2-08B296ABE20F}" destId="{975CA654-28FE-4CFA-A0E4-5821C1BEDD5C}" srcOrd="0" destOrd="0" presId="urn:microsoft.com/office/officeart/2005/8/layout/vProcess5"/>
    <dgm:cxn modelId="{A91C8CB4-E1FC-4431-B08D-BD036B12D8D8}" type="presOf" srcId="{D4B1AD77-3CAC-46A6-BFF2-08B296ABE20F}" destId="{902AB3F6-74BB-4142-8353-021E1DA29385}" srcOrd="1" destOrd="0" presId="urn:microsoft.com/office/officeart/2005/8/layout/vProcess5"/>
    <dgm:cxn modelId="{887003C7-F90C-4492-8763-0BD07BFC34E3}" srcId="{C3B4A30F-E3DE-40E5-AB4F-E60F0F711C1B}" destId="{B13A599C-E04D-42DC-B4A5-CA9259C88AD3}" srcOrd="1" destOrd="0" parTransId="{BB0ED2BB-EE36-44B2-9D88-B908AB3EA8A7}" sibTransId="{405711B1-A6F5-48C9-9628-63D1CC30EEB3}"/>
    <dgm:cxn modelId="{8D5F08CE-5E08-4F4C-85E4-430B18C46B6B}" srcId="{C3B4A30F-E3DE-40E5-AB4F-E60F0F711C1B}" destId="{A4E9CC98-0EB0-4990-9DF6-E5729A2F50B6}" srcOrd="0" destOrd="0" parTransId="{C13E5EDB-2BA7-4E8B-A062-F35122B473F2}" sibTransId="{410253C6-A590-446E-A359-EECE4E53A8A0}"/>
    <dgm:cxn modelId="{79AD04D4-4A82-4415-8380-1201F7EE42E9}" type="presOf" srcId="{405711B1-A6F5-48C9-9628-63D1CC30EEB3}" destId="{ABE7FC54-BA7B-4EDF-A364-869F0FF91586}" srcOrd="0" destOrd="0" presId="urn:microsoft.com/office/officeart/2005/8/layout/vProcess5"/>
    <dgm:cxn modelId="{B98907D6-A12E-4E4B-A7AF-08285704769B}" type="presOf" srcId="{A4E9CC98-0EB0-4990-9DF6-E5729A2F50B6}" destId="{2676279A-FBE2-42F6-847E-817FF85C8318}" srcOrd="0" destOrd="0" presId="urn:microsoft.com/office/officeart/2005/8/layout/vProcess5"/>
    <dgm:cxn modelId="{FF8F1FFA-3F81-4D92-999A-4A99D9F66505}" type="presOf" srcId="{2A1C614D-401D-4356-91C2-64092B6317DE}" destId="{AF020BEA-2C73-40DE-A02E-6377976E1D2D}" srcOrd="0" destOrd="0" presId="urn:microsoft.com/office/officeart/2005/8/layout/vProcess5"/>
    <dgm:cxn modelId="{AAEE90F1-BC32-419C-8FE6-9EB68CA8E077}" type="presParOf" srcId="{5409F77B-925B-40A0-A1F5-776C4AE5B2CF}" destId="{5650CCEB-DF0A-441B-A052-85AC773266CD}" srcOrd="0" destOrd="0" presId="urn:microsoft.com/office/officeart/2005/8/layout/vProcess5"/>
    <dgm:cxn modelId="{3F525A3B-7E3C-42A9-AC44-176B1A9E1752}" type="presParOf" srcId="{5409F77B-925B-40A0-A1F5-776C4AE5B2CF}" destId="{2676279A-FBE2-42F6-847E-817FF85C8318}" srcOrd="1" destOrd="0" presId="urn:microsoft.com/office/officeart/2005/8/layout/vProcess5"/>
    <dgm:cxn modelId="{1CC3C675-A756-4414-941E-9A4452A587F8}" type="presParOf" srcId="{5409F77B-925B-40A0-A1F5-776C4AE5B2CF}" destId="{3F7BA904-56AD-4B47-8194-C27E65809D7C}" srcOrd="2" destOrd="0" presId="urn:microsoft.com/office/officeart/2005/8/layout/vProcess5"/>
    <dgm:cxn modelId="{6E7AA4BE-D25B-40A8-96ED-9C45180617C3}" type="presParOf" srcId="{5409F77B-925B-40A0-A1F5-776C4AE5B2CF}" destId="{AF020BEA-2C73-40DE-A02E-6377976E1D2D}" srcOrd="3" destOrd="0" presId="urn:microsoft.com/office/officeart/2005/8/layout/vProcess5"/>
    <dgm:cxn modelId="{77FCA251-2911-40CF-A53B-15B92C926895}" type="presParOf" srcId="{5409F77B-925B-40A0-A1F5-776C4AE5B2CF}" destId="{975CA654-28FE-4CFA-A0E4-5821C1BEDD5C}" srcOrd="4" destOrd="0" presId="urn:microsoft.com/office/officeart/2005/8/layout/vProcess5"/>
    <dgm:cxn modelId="{2051B207-28BE-4C81-9FCF-CA69E982F56E}" type="presParOf" srcId="{5409F77B-925B-40A0-A1F5-776C4AE5B2CF}" destId="{1A97B02F-9B70-40BE-A9E2-AF5D170D5180}" srcOrd="5" destOrd="0" presId="urn:microsoft.com/office/officeart/2005/8/layout/vProcess5"/>
    <dgm:cxn modelId="{0FC7C9E8-DF08-4011-B162-49607856F0D3}" type="presParOf" srcId="{5409F77B-925B-40A0-A1F5-776C4AE5B2CF}" destId="{ABE7FC54-BA7B-4EDF-A364-869F0FF91586}" srcOrd="6" destOrd="0" presId="urn:microsoft.com/office/officeart/2005/8/layout/vProcess5"/>
    <dgm:cxn modelId="{5B793366-903C-4737-9086-F64474B43466}" type="presParOf" srcId="{5409F77B-925B-40A0-A1F5-776C4AE5B2CF}" destId="{9F424B82-8B31-436C-9DD0-1098976B5423}" srcOrd="7" destOrd="0" presId="urn:microsoft.com/office/officeart/2005/8/layout/vProcess5"/>
    <dgm:cxn modelId="{18101730-3103-4906-864F-308914EA6BBE}" type="presParOf" srcId="{5409F77B-925B-40A0-A1F5-776C4AE5B2CF}" destId="{266A6B27-DA1B-4506-82F9-CBABAD0BA8B6}" srcOrd="8" destOrd="0" presId="urn:microsoft.com/office/officeart/2005/8/layout/vProcess5"/>
    <dgm:cxn modelId="{D42B35CC-3E6C-4990-8DE7-41B18667E71C}" type="presParOf" srcId="{5409F77B-925B-40A0-A1F5-776C4AE5B2CF}" destId="{0A86CC80-0477-4773-A752-967DCD96C97A}" srcOrd="9" destOrd="0" presId="urn:microsoft.com/office/officeart/2005/8/layout/vProcess5"/>
    <dgm:cxn modelId="{B52E3FC4-795B-4D99-A98E-23D0E826A595}" type="presParOf" srcId="{5409F77B-925B-40A0-A1F5-776C4AE5B2CF}" destId="{C4F86078-CD6E-49C4-9B23-65A23B4768CB}" srcOrd="10" destOrd="0" presId="urn:microsoft.com/office/officeart/2005/8/layout/vProcess5"/>
    <dgm:cxn modelId="{2FA10517-EEFE-4B7E-A012-488E11F43002}" type="presParOf" srcId="{5409F77B-925B-40A0-A1F5-776C4AE5B2CF}" destId="{902AB3F6-74BB-4142-8353-021E1DA2938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AADA43-DF28-4CC3-929D-9A62ADCAC11E}"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F1067D77-AD97-4118-BB67-C43EBB8D6778}">
      <dgm:prSet/>
      <dgm:spPr/>
      <dgm:t>
        <a:bodyPr/>
        <a:lstStyle/>
        <a:p>
          <a:r>
            <a:rPr lang="en-US" baseline="0" dirty="0">
              <a:latin typeface="Verdana" panose="020B0604030504040204" pitchFamily="34" charset="0"/>
              <a:ea typeface="Verdana" panose="020B0604030504040204" pitchFamily="34" charset="0"/>
            </a:rPr>
            <a:t>TCEQ must verify notifications by cross-r</a:t>
          </a:r>
          <a:r>
            <a:rPr lang="en-US" dirty="0"/>
            <a:t>eferencing receipts or proofs of notice in Item 10 with water well owners listed Item 9</a:t>
          </a:r>
          <a:endParaRPr lang="en-US" dirty="0">
            <a:latin typeface="Verdana" panose="020B0604030504040204" pitchFamily="34" charset="0"/>
            <a:ea typeface="Verdana" panose="020B0604030504040204" pitchFamily="34" charset="0"/>
          </a:endParaRPr>
        </a:p>
      </dgm:t>
    </dgm:pt>
    <dgm:pt modelId="{6221C9EE-A759-4A35-8237-0A15F7C882EF}" type="parTrans" cxnId="{7B22844C-0FE1-4393-A817-155687309C65}">
      <dgm:prSet/>
      <dgm:spPr/>
      <dgm:t>
        <a:bodyPr/>
        <a:lstStyle/>
        <a:p>
          <a:endParaRPr lang="en-US"/>
        </a:p>
      </dgm:t>
    </dgm:pt>
    <dgm:pt modelId="{514D1F4C-99D9-4090-B07B-7A3FFDB267C5}" type="sibTrans" cxnId="{7B22844C-0FE1-4393-A817-155687309C65}">
      <dgm:prSet/>
      <dgm:spPr/>
      <dgm:t>
        <a:bodyPr/>
        <a:lstStyle/>
        <a:p>
          <a:endParaRPr lang="en-US"/>
        </a:p>
      </dgm:t>
    </dgm:pt>
    <dgm:pt modelId="{7DE9C37C-EF2D-4607-8639-4FD692F39CC8}">
      <dgm:prSet/>
      <dgm:spPr/>
      <dgm:t>
        <a:bodyPr/>
        <a:lstStyle/>
        <a:p>
          <a:r>
            <a:rPr lang="en-US" sz="2000" baseline="0" dirty="0">
              <a:latin typeface="Verdana" panose="020B0604030504040204" pitchFamily="34" charset="0"/>
              <a:ea typeface="Verdana" panose="020B0604030504040204" pitchFamily="34" charset="0"/>
            </a:rPr>
            <a:t>Page number(s) where signed receipt or proof of notice is found in Item 10 should correlate with Item 9</a:t>
          </a:r>
          <a:endParaRPr lang="en-US" sz="2000" dirty="0">
            <a:latin typeface="Verdana" panose="020B0604030504040204" pitchFamily="34" charset="0"/>
            <a:ea typeface="Verdana" panose="020B0604030504040204" pitchFamily="34" charset="0"/>
          </a:endParaRPr>
        </a:p>
      </dgm:t>
    </dgm:pt>
    <dgm:pt modelId="{FA928D9F-AEB8-4B6E-8B37-3B12B9E5D881}" type="parTrans" cxnId="{3954B43D-511B-46D2-9024-48F17EA54CEC}">
      <dgm:prSet/>
      <dgm:spPr/>
      <dgm:t>
        <a:bodyPr/>
        <a:lstStyle/>
        <a:p>
          <a:endParaRPr lang="en-US"/>
        </a:p>
      </dgm:t>
    </dgm:pt>
    <dgm:pt modelId="{EC136A88-7A76-44C9-9EF7-51B5A1443101}" type="sibTrans" cxnId="{3954B43D-511B-46D2-9024-48F17EA54CEC}">
      <dgm:prSet/>
      <dgm:spPr/>
      <dgm:t>
        <a:bodyPr/>
        <a:lstStyle/>
        <a:p>
          <a:endParaRPr lang="en-US"/>
        </a:p>
      </dgm:t>
    </dgm:pt>
    <dgm:pt modelId="{6D277167-F678-4756-85B4-807E665A8736}">
      <dgm:prSet/>
      <dgm:spPr/>
      <dgm:t>
        <a:bodyPr/>
        <a:lstStyle/>
        <a:p>
          <a:r>
            <a:rPr lang="en-US" baseline="0" dirty="0">
              <a:latin typeface="Verdana" panose="020B0604030504040204" pitchFamily="34" charset="0"/>
              <a:ea typeface="Verdana" panose="020B0604030504040204" pitchFamily="34" charset="0"/>
            </a:rPr>
            <a:t>Ensure address/tracking numbers provided in Item 9 are verifiable on the signed receipts or proofs of notice provided in Item 10</a:t>
          </a:r>
          <a:endParaRPr lang="en-US" dirty="0">
            <a:latin typeface="Verdana" panose="020B0604030504040204" pitchFamily="34" charset="0"/>
            <a:ea typeface="Verdana" panose="020B0604030504040204" pitchFamily="34" charset="0"/>
          </a:endParaRPr>
        </a:p>
      </dgm:t>
    </dgm:pt>
    <dgm:pt modelId="{BF4A2F78-F2CD-4249-865F-FED9F18E7F34}" type="parTrans" cxnId="{EA271B50-8F4C-4EEB-9488-BC43EDD0C070}">
      <dgm:prSet/>
      <dgm:spPr/>
      <dgm:t>
        <a:bodyPr/>
        <a:lstStyle/>
        <a:p>
          <a:endParaRPr lang="en-US"/>
        </a:p>
      </dgm:t>
    </dgm:pt>
    <dgm:pt modelId="{10BDFE84-7CA0-4D7F-AD2A-2D3D15980CEC}" type="sibTrans" cxnId="{EA271B50-8F4C-4EEB-9488-BC43EDD0C070}">
      <dgm:prSet/>
      <dgm:spPr/>
      <dgm:t>
        <a:bodyPr/>
        <a:lstStyle/>
        <a:p>
          <a:endParaRPr lang="en-US"/>
        </a:p>
      </dgm:t>
    </dgm:pt>
    <dgm:pt modelId="{BF42DE93-B60C-415D-B465-8FAE729A9E71}">
      <dgm:prSet/>
      <dgm:spPr/>
      <dgm:t>
        <a:bodyPr/>
        <a:lstStyle/>
        <a:p>
          <a:r>
            <a:rPr lang="en-US" dirty="0"/>
            <a:t>Item 9 must reference all notification attempts</a:t>
          </a:r>
          <a:endParaRPr lang="en-US" dirty="0">
            <a:latin typeface="Verdana" panose="020B0604030504040204" pitchFamily="34" charset="0"/>
            <a:ea typeface="Verdana" panose="020B0604030504040204" pitchFamily="34" charset="0"/>
          </a:endParaRPr>
        </a:p>
      </dgm:t>
    </dgm:pt>
    <dgm:pt modelId="{E8BF31FE-BCB3-4D87-8ED0-FC2955EBE182}" type="parTrans" cxnId="{76040B94-73A4-4A51-BE47-41AD5296507A}">
      <dgm:prSet/>
      <dgm:spPr/>
      <dgm:t>
        <a:bodyPr/>
        <a:lstStyle/>
        <a:p>
          <a:endParaRPr lang="en-US"/>
        </a:p>
      </dgm:t>
    </dgm:pt>
    <dgm:pt modelId="{A37AA461-0FF6-4791-88EC-F4CCD7A15262}" type="sibTrans" cxnId="{76040B94-73A4-4A51-BE47-41AD5296507A}">
      <dgm:prSet/>
      <dgm:spPr/>
      <dgm:t>
        <a:bodyPr/>
        <a:lstStyle/>
        <a:p>
          <a:endParaRPr lang="en-US"/>
        </a:p>
      </dgm:t>
    </dgm:pt>
    <dgm:pt modelId="{CF55245E-034B-48A9-9C74-57A0EED212F3}" type="pres">
      <dgm:prSet presAssocID="{45AADA43-DF28-4CC3-929D-9A62ADCAC11E}" presName="outerComposite" presStyleCnt="0">
        <dgm:presLayoutVars>
          <dgm:chMax val="5"/>
          <dgm:dir/>
          <dgm:resizeHandles val="exact"/>
        </dgm:presLayoutVars>
      </dgm:prSet>
      <dgm:spPr/>
    </dgm:pt>
    <dgm:pt modelId="{FDBD0EC4-A21F-40BC-9B16-A7A3CA7FA7A5}" type="pres">
      <dgm:prSet presAssocID="{45AADA43-DF28-4CC3-929D-9A62ADCAC11E}" presName="dummyMaxCanvas" presStyleCnt="0">
        <dgm:presLayoutVars/>
      </dgm:prSet>
      <dgm:spPr/>
    </dgm:pt>
    <dgm:pt modelId="{F5D0B379-CC02-4244-8F91-9429FEAD3809}" type="pres">
      <dgm:prSet presAssocID="{45AADA43-DF28-4CC3-929D-9A62ADCAC11E}" presName="FourNodes_1" presStyleLbl="node1" presStyleIdx="0" presStyleCnt="4">
        <dgm:presLayoutVars>
          <dgm:bulletEnabled val="1"/>
        </dgm:presLayoutVars>
      </dgm:prSet>
      <dgm:spPr/>
    </dgm:pt>
    <dgm:pt modelId="{5DE70827-F153-4812-AD2C-5F8BA60E6C05}" type="pres">
      <dgm:prSet presAssocID="{45AADA43-DF28-4CC3-929D-9A62ADCAC11E}" presName="FourNodes_2" presStyleLbl="node1" presStyleIdx="1" presStyleCnt="4">
        <dgm:presLayoutVars>
          <dgm:bulletEnabled val="1"/>
        </dgm:presLayoutVars>
      </dgm:prSet>
      <dgm:spPr/>
    </dgm:pt>
    <dgm:pt modelId="{D7C2CFA0-BAF2-4C9E-AD15-40C003717B47}" type="pres">
      <dgm:prSet presAssocID="{45AADA43-DF28-4CC3-929D-9A62ADCAC11E}" presName="FourNodes_3" presStyleLbl="node1" presStyleIdx="2" presStyleCnt="4">
        <dgm:presLayoutVars>
          <dgm:bulletEnabled val="1"/>
        </dgm:presLayoutVars>
      </dgm:prSet>
      <dgm:spPr/>
    </dgm:pt>
    <dgm:pt modelId="{5748D84A-84BA-496A-B77E-52A70C225D13}" type="pres">
      <dgm:prSet presAssocID="{45AADA43-DF28-4CC3-929D-9A62ADCAC11E}" presName="FourNodes_4" presStyleLbl="node1" presStyleIdx="3" presStyleCnt="4">
        <dgm:presLayoutVars>
          <dgm:bulletEnabled val="1"/>
        </dgm:presLayoutVars>
      </dgm:prSet>
      <dgm:spPr/>
    </dgm:pt>
    <dgm:pt modelId="{1198EDDE-31AB-4CBD-8EB3-83A2B4EC40BB}" type="pres">
      <dgm:prSet presAssocID="{45AADA43-DF28-4CC3-929D-9A62ADCAC11E}" presName="FourConn_1-2" presStyleLbl="fgAccFollowNode1" presStyleIdx="0" presStyleCnt="3">
        <dgm:presLayoutVars>
          <dgm:bulletEnabled val="1"/>
        </dgm:presLayoutVars>
      </dgm:prSet>
      <dgm:spPr/>
    </dgm:pt>
    <dgm:pt modelId="{4B7C55A0-76A8-42D7-8B77-A7B29228800A}" type="pres">
      <dgm:prSet presAssocID="{45AADA43-DF28-4CC3-929D-9A62ADCAC11E}" presName="FourConn_2-3" presStyleLbl="fgAccFollowNode1" presStyleIdx="1" presStyleCnt="3">
        <dgm:presLayoutVars>
          <dgm:bulletEnabled val="1"/>
        </dgm:presLayoutVars>
      </dgm:prSet>
      <dgm:spPr/>
    </dgm:pt>
    <dgm:pt modelId="{F1CF8C54-3E10-4E7A-A601-B6AE578B2DD1}" type="pres">
      <dgm:prSet presAssocID="{45AADA43-DF28-4CC3-929D-9A62ADCAC11E}" presName="FourConn_3-4" presStyleLbl="fgAccFollowNode1" presStyleIdx="2" presStyleCnt="3">
        <dgm:presLayoutVars>
          <dgm:bulletEnabled val="1"/>
        </dgm:presLayoutVars>
      </dgm:prSet>
      <dgm:spPr/>
    </dgm:pt>
    <dgm:pt modelId="{963282B6-CE34-496C-856B-2BB7622FC499}" type="pres">
      <dgm:prSet presAssocID="{45AADA43-DF28-4CC3-929D-9A62ADCAC11E}" presName="FourNodes_1_text" presStyleLbl="node1" presStyleIdx="3" presStyleCnt="4">
        <dgm:presLayoutVars>
          <dgm:bulletEnabled val="1"/>
        </dgm:presLayoutVars>
      </dgm:prSet>
      <dgm:spPr/>
    </dgm:pt>
    <dgm:pt modelId="{82931990-10A5-4FEB-B4B5-954406FA674D}" type="pres">
      <dgm:prSet presAssocID="{45AADA43-DF28-4CC3-929D-9A62ADCAC11E}" presName="FourNodes_2_text" presStyleLbl="node1" presStyleIdx="3" presStyleCnt="4">
        <dgm:presLayoutVars>
          <dgm:bulletEnabled val="1"/>
        </dgm:presLayoutVars>
      </dgm:prSet>
      <dgm:spPr/>
    </dgm:pt>
    <dgm:pt modelId="{C2F9B636-7D62-472C-A8BC-DEEB739695E4}" type="pres">
      <dgm:prSet presAssocID="{45AADA43-DF28-4CC3-929D-9A62ADCAC11E}" presName="FourNodes_3_text" presStyleLbl="node1" presStyleIdx="3" presStyleCnt="4">
        <dgm:presLayoutVars>
          <dgm:bulletEnabled val="1"/>
        </dgm:presLayoutVars>
      </dgm:prSet>
      <dgm:spPr/>
    </dgm:pt>
    <dgm:pt modelId="{A621490F-A8E6-4B0B-832C-98FFE9B83913}" type="pres">
      <dgm:prSet presAssocID="{45AADA43-DF28-4CC3-929D-9A62ADCAC11E}" presName="FourNodes_4_text" presStyleLbl="node1" presStyleIdx="3" presStyleCnt="4">
        <dgm:presLayoutVars>
          <dgm:bulletEnabled val="1"/>
        </dgm:presLayoutVars>
      </dgm:prSet>
      <dgm:spPr/>
    </dgm:pt>
  </dgm:ptLst>
  <dgm:cxnLst>
    <dgm:cxn modelId="{158FFF04-5660-4387-A97C-F636054BB1E8}" type="presOf" srcId="{7DE9C37C-EF2D-4607-8639-4FD692F39CC8}" destId="{C2F9B636-7D62-472C-A8BC-DEEB739695E4}" srcOrd="1" destOrd="0" presId="urn:microsoft.com/office/officeart/2005/8/layout/vProcess5"/>
    <dgm:cxn modelId="{37C5C42C-137F-40BF-A120-B8592B38C495}" type="presOf" srcId="{514D1F4C-99D9-4090-B07B-7A3FFDB267C5}" destId="{1198EDDE-31AB-4CBD-8EB3-83A2B4EC40BB}" srcOrd="0" destOrd="0" presId="urn:microsoft.com/office/officeart/2005/8/layout/vProcess5"/>
    <dgm:cxn modelId="{3954B43D-511B-46D2-9024-48F17EA54CEC}" srcId="{45AADA43-DF28-4CC3-929D-9A62ADCAC11E}" destId="{7DE9C37C-EF2D-4607-8639-4FD692F39CC8}" srcOrd="2" destOrd="0" parTransId="{FA928D9F-AEB8-4B6E-8B37-3B12B9E5D881}" sibTransId="{EC136A88-7A76-44C9-9EF7-51B5A1443101}"/>
    <dgm:cxn modelId="{22871C42-E1DE-4081-8B87-8EEE94D13EEF}" type="presOf" srcId="{F1067D77-AD97-4118-BB67-C43EBB8D6778}" destId="{F5D0B379-CC02-4244-8F91-9429FEAD3809}" srcOrd="0" destOrd="0" presId="urn:microsoft.com/office/officeart/2005/8/layout/vProcess5"/>
    <dgm:cxn modelId="{7B22844C-0FE1-4393-A817-155687309C65}" srcId="{45AADA43-DF28-4CC3-929D-9A62ADCAC11E}" destId="{F1067D77-AD97-4118-BB67-C43EBB8D6778}" srcOrd="0" destOrd="0" parTransId="{6221C9EE-A759-4A35-8237-0A15F7C882EF}" sibTransId="{514D1F4C-99D9-4090-B07B-7A3FFDB267C5}"/>
    <dgm:cxn modelId="{EA271B50-8F4C-4EEB-9488-BC43EDD0C070}" srcId="{45AADA43-DF28-4CC3-929D-9A62ADCAC11E}" destId="{6D277167-F678-4756-85B4-807E665A8736}" srcOrd="3" destOrd="0" parTransId="{BF4A2F78-F2CD-4249-865F-FED9F18E7F34}" sibTransId="{10BDFE84-7CA0-4D7F-AD2A-2D3D15980CEC}"/>
    <dgm:cxn modelId="{0D6EFE72-9F2E-40EE-B06E-19073C818E4B}" type="presOf" srcId="{6D277167-F678-4756-85B4-807E665A8736}" destId="{A621490F-A8E6-4B0B-832C-98FFE9B83913}" srcOrd="1" destOrd="0" presId="urn:microsoft.com/office/officeart/2005/8/layout/vProcess5"/>
    <dgm:cxn modelId="{875A9355-AEB8-4AB6-BF8E-A8EDE09480F5}" type="presOf" srcId="{BF42DE93-B60C-415D-B465-8FAE729A9E71}" destId="{82931990-10A5-4FEB-B4B5-954406FA674D}" srcOrd="1" destOrd="0" presId="urn:microsoft.com/office/officeart/2005/8/layout/vProcess5"/>
    <dgm:cxn modelId="{92ED147D-9AF8-4F8C-A679-8B51CDFC4479}" type="presOf" srcId="{F1067D77-AD97-4118-BB67-C43EBB8D6778}" destId="{963282B6-CE34-496C-856B-2BB7622FC499}" srcOrd="1" destOrd="0" presId="urn:microsoft.com/office/officeart/2005/8/layout/vProcess5"/>
    <dgm:cxn modelId="{76040B94-73A4-4A51-BE47-41AD5296507A}" srcId="{45AADA43-DF28-4CC3-929D-9A62ADCAC11E}" destId="{BF42DE93-B60C-415D-B465-8FAE729A9E71}" srcOrd="1" destOrd="0" parTransId="{E8BF31FE-BCB3-4D87-8ED0-FC2955EBE182}" sibTransId="{A37AA461-0FF6-4791-88EC-F4CCD7A15262}"/>
    <dgm:cxn modelId="{314E70A2-DB40-4EC0-ABED-40598D1AD11C}" type="presOf" srcId="{6D277167-F678-4756-85B4-807E665A8736}" destId="{5748D84A-84BA-496A-B77E-52A70C225D13}" srcOrd="0" destOrd="0" presId="urn:microsoft.com/office/officeart/2005/8/layout/vProcess5"/>
    <dgm:cxn modelId="{4F2B23A6-069C-4224-82D5-C0042A838728}" type="presOf" srcId="{A37AA461-0FF6-4791-88EC-F4CCD7A15262}" destId="{4B7C55A0-76A8-42D7-8B77-A7B29228800A}" srcOrd="0" destOrd="0" presId="urn:microsoft.com/office/officeart/2005/8/layout/vProcess5"/>
    <dgm:cxn modelId="{7FE488B7-AC67-4FA6-A1C4-183EFAF21EA8}" type="presOf" srcId="{7DE9C37C-EF2D-4607-8639-4FD692F39CC8}" destId="{D7C2CFA0-BAF2-4C9E-AD15-40C003717B47}" srcOrd="0" destOrd="0" presId="urn:microsoft.com/office/officeart/2005/8/layout/vProcess5"/>
    <dgm:cxn modelId="{DF203CC9-C5D6-4D7B-BF7E-C0C602CA5025}" type="presOf" srcId="{EC136A88-7A76-44C9-9EF7-51B5A1443101}" destId="{F1CF8C54-3E10-4E7A-A601-B6AE578B2DD1}" srcOrd="0" destOrd="0" presId="urn:microsoft.com/office/officeart/2005/8/layout/vProcess5"/>
    <dgm:cxn modelId="{FB6CE1E4-9AE2-4650-A921-9AE4E1180FBE}" type="presOf" srcId="{BF42DE93-B60C-415D-B465-8FAE729A9E71}" destId="{5DE70827-F153-4812-AD2C-5F8BA60E6C05}" srcOrd="0" destOrd="0" presId="urn:microsoft.com/office/officeart/2005/8/layout/vProcess5"/>
    <dgm:cxn modelId="{524B9CE9-9F11-4526-9D4A-5EC4565D9389}" type="presOf" srcId="{45AADA43-DF28-4CC3-929D-9A62ADCAC11E}" destId="{CF55245E-034B-48A9-9C74-57A0EED212F3}" srcOrd="0" destOrd="0" presId="urn:microsoft.com/office/officeart/2005/8/layout/vProcess5"/>
    <dgm:cxn modelId="{597A1CE8-016D-4F2D-8908-5F163BFA2FC5}" type="presParOf" srcId="{CF55245E-034B-48A9-9C74-57A0EED212F3}" destId="{FDBD0EC4-A21F-40BC-9B16-A7A3CA7FA7A5}" srcOrd="0" destOrd="0" presId="urn:microsoft.com/office/officeart/2005/8/layout/vProcess5"/>
    <dgm:cxn modelId="{71AD9FA7-BA4C-4502-91FA-7946F7D3C396}" type="presParOf" srcId="{CF55245E-034B-48A9-9C74-57A0EED212F3}" destId="{F5D0B379-CC02-4244-8F91-9429FEAD3809}" srcOrd="1" destOrd="0" presId="urn:microsoft.com/office/officeart/2005/8/layout/vProcess5"/>
    <dgm:cxn modelId="{EBF4EBB0-2250-4280-8717-AA6C3CD7D697}" type="presParOf" srcId="{CF55245E-034B-48A9-9C74-57A0EED212F3}" destId="{5DE70827-F153-4812-AD2C-5F8BA60E6C05}" srcOrd="2" destOrd="0" presId="urn:microsoft.com/office/officeart/2005/8/layout/vProcess5"/>
    <dgm:cxn modelId="{5CA0D2CE-671F-4341-B160-097F3F8ADB3F}" type="presParOf" srcId="{CF55245E-034B-48A9-9C74-57A0EED212F3}" destId="{D7C2CFA0-BAF2-4C9E-AD15-40C003717B47}" srcOrd="3" destOrd="0" presId="urn:microsoft.com/office/officeart/2005/8/layout/vProcess5"/>
    <dgm:cxn modelId="{D83FFA1F-AB2E-4B53-9677-9F4B3E5958E2}" type="presParOf" srcId="{CF55245E-034B-48A9-9C74-57A0EED212F3}" destId="{5748D84A-84BA-496A-B77E-52A70C225D13}" srcOrd="4" destOrd="0" presId="urn:microsoft.com/office/officeart/2005/8/layout/vProcess5"/>
    <dgm:cxn modelId="{68D7BA9C-5E9E-427A-87D0-57B97916DBC0}" type="presParOf" srcId="{CF55245E-034B-48A9-9C74-57A0EED212F3}" destId="{1198EDDE-31AB-4CBD-8EB3-83A2B4EC40BB}" srcOrd="5" destOrd="0" presId="urn:microsoft.com/office/officeart/2005/8/layout/vProcess5"/>
    <dgm:cxn modelId="{64AD423C-5563-45DF-BF3C-D768A8CE4059}" type="presParOf" srcId="{CF55245E-034B-48A9-9C74-57A0EED212F3}" destId="{4B7C55A0-76A8-42D7-8B77-A7B29228800A}" srcOrd="6" destOrd="0" presId="urn:microsoft.com/office/officeart/2005/8/layout/vProcess5"/>
    <dgm:cxn modelId="{7A9995DC-6573-4D92-A4D0-C16EBF2C4C2E}" type="presParOf" srcId="{CF55245E-034B-48A9-9C74-57A0EED212F3}" destId="{F1CF8C54-3E10-4E7A-A601-B6AE578B2DD1}" srcOrd="7" destOrd="0" presId="urn:microsoft.com/office/officeart/2005/8/layout/vProcess5"/>
    <dgm:cxn modelId="{53982B0A-D48C-4D83-91D4-55424CE1B479}" type="presParOf" srcId="{CF55245E-034B-48A9-9C74-57A0EED212F3}" destId="{963282B6-CE34-496C-856B-2BB7622FC499}" srcOrd="8" destOrd="0" presId="urn:microsoft.com/office/officeart/2005/8/layout/vProcess5"/>
    <dgm:cxn modelId="{1C5731B1-835D-44DA-B9A5-D7132DED15EE}" type="presParOf" srcId="{CF55245E-034B-48A9-9C74-57A0EED212F3}" destId="{82931990-10A5-4FEB-B4B5-954406FA674D}" srcOrd="9" destOrd="0" presId="urn:microsoft.com/office/officeart/2005/8/layout/vProcess5"/>
    <dgm:cxn modelId="{30D7DE4C-FBF5-4B57-A701-ABD1687841BC}" type="presParOf" srcId="{CF55245E-034B-48A9-9C74-57A0EED212F3}" destId="{C2F9B636-7D62-472C-A8BC-DEEB739695E4}" srcOrd="10" destOrd="0" presId="urn:microsoft.com/office/officeart/2005/8/layout/vProcess5"/>
    <dgm:cxn modelId="{56DF0A9C-113A-4040-9472-0F2992BFD762}" type="presParOf" srcId="{CF55245E-034B-48A9-9C74-57A0EED212F3}" destId="{A621490F-A8E6-4B0B-832C-98FFE9B8391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CA4655-DA07-4DCD-BD8A-48FF8BA66B6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F0A9DB4-C9E5-4366-9BD7-6C0167A3F02F}">
      <dgm:prSet custT="1"/>
      <dgm:spPr/>
      <dgm:t>
        <a:bodyPr/>
        <a:lstStyle/>
        <a:p>
          <a:pPr rtl="0"/>
          <a:r>
            <a:rPr lang="en-US" sz="2400">
              <a:latin typeface="Verdana"/>
              <a:ea typeface="Verdana"/>
            </a:rPr>
            <a:t>Unsigned receipts</a:t>
          </a:r>
        </a:p>
      </dgm:t>
    </dgm:pt>
    <dgm:pt modelId="{445931E7-93E9-442F-971B-E959927DABFE}" type="parTrans" cxnId="{7A1D1A2A-B39D-4C23-AEA2-F60AD768BAAF}">
      <dgm:prSet/>
      <dgm:spPr/>
      <dgm:t>
        <a:bodyPr/>
        <a:lstStyle/>
        <a:p>
          <a:endParaRPr lang="en-US" sz="2400"/>
        </a:p>
      </dgm:t>
    </dgm:pt>
    <dgm:pt modelId="{7DA342DF-FD4A-4497-A115-AC7C883EFC98}" type="sibTrans" cxnId="{7A1D1A2A-B39D-4C23-AEA2-F60AD768BAAF}">
      <dgm:prSet/>
      <dgm:spPr/>
      <dgm:t>
        <a:bodyPr/>
        <a:lstStyle/>
        <a:p>
          <a:endParaRPr lang="en-US" sz="2400"/>
        </a:p>
      </dgm:t>
    </dgm:pt>
    <dgm:pt modelId="{000DCC5A-C830-4CAB-89BF-F526EA9CF0CA}">
      <dgm:prSet custT="1"/>
      <dgm:spPr/>
      <dgm:t>
        <a:bodyPr/>
        <a:lstStyle/>
        <a:p>
          <a:pPr rtl="0"/>
          <a:r>
            <a:rPr lang="en-US" sz="2400" dirty="0">
              <a:latin typeface="Verdana"/>
              <a:ea typeface="Verdana"/>
            </a:rPr>
            <a:t>Illegible documentation (smeared, cut off, etc.)</a:t>
          </a:r>
        </a:p>
      </dgm:t>
    </dgm:pt>
    <dgm:pt modelId="{7AD36E53-3F2B-43A4-8D51-97138D643794}" type="parTrans" cxnId="{67123748-F03B-49C0-832A-91FA70DB0358}">
      <dgm:prSet/>
      <dgm:spPr/>
      <dgm:t>
        <a:bodyPr/>
        <a:lstStyle/>
        <a:p>
          <a:endParaRPr lang="en-US" sz="2400"/>
        </a:p>
      </dgm:t>
    </dgm:pt>
    <dgm:pt modelId="{514FCE0E-B874-4C96-A2A8-FD9B3D6ADB9F}" type="sibTrans" cxnId="{67123748-F03B-49C0-832A-91FA70DB0358}">
      <dgm:prSet/>
      <dgm:spPr/>
      <dgm:t>
        <a:bodyPr/>
        <a:lstStyle/>
        <a:p>
          <a:endParaRPr lang="en-US" sz="2400"/>
        </a:p>
      </dgm:t>
    </dgm:pt>
    <dgm:pt modelId="{B8781F34-DB61-4A4A-8B26-A0F54E0826E3}">
      <dgm:prSet phldr="0" custT="1"/>
      <dgm:spPr/>
      <dgm:t>
        <a:bodyPr/>
        <a:lstStyle/>
        <a:p>
          <a:pPr rtl="0"/>
          <a:r>
            <a:rPr lang="en-US" sz="2400" dirty="0">
              <a:latin typeface="Verdana"/>
              <a:ea typeface="Verdana"/>
            </a:rPr>
            <a:t>Address on receipt does not match address in Item 9</a:t>
          </a:r>
          <a:endParaRPr lang="en-US" sz="2400" dirty="0">
            <a:latin typeface="Consolas" panose="020B0609020204030204"/>
            <a:ea typeface="Verdana"/>
          </a:endParaRPr>
        </a:p>
      </dgm:t>
    </dgm:pt>
    <dgm:pt modelId="{65B79C51-4A32-4445-B1E6-F5AABA835DBD}" type="parTrans" cxnId="{E8941B6E-0AAC-44E6-A441-7D75D470E473}">
      <dgm:prSet/>
      <dgm:spPr/>
      <dgm:t>
        <a:bodyPr/>
        <a:lstStyle/>
        <a:p>
          <a:endParaRPr lang="en-US" sz="2400"/>
        </a:p>
      </dgm:t>
    </dgm:pt>
    <dgm:pt modelId="{8F7A80EB-8517-41AA-97BE-4DB46D048126}" type="sibTrans" cxnId="{E8941B6E-0AAC-44E6-A441-7D75D470E473}">
      <dgm:prSet/>
      <dgm:spPr/>
      <dgm:t>
        <a:bodyPr/>
        <a:lstStyle/>
        <a:p>
          <a:endParaRPr lang="en-US" sz="2400"/>
        </a:p>
      </dgm:t>
    </dgm:pt>
    <dgm:pt modelId="{5F42E551-8938-4CA0-B748-A94AE3C7D057}">
      <dgm:prSet phldr="0" custT="1"/>
      <dgm:spPr/>
      <dgm:t>
        <a:bodyPr/>
        <a:lstStyle/>
        <a:p>
          <a:pPr rtl="0"/>
          <a:r>
            <a:rPr lang="en-US" sz="2400">
              <a:latin typeface="Verdana"/>
              <a:ea typeface="Verdana"/>
            </a:rPr>
            <a:t>Signed, but returned to sender</a:t>
          </a:r>
        </a:p>
      </dgm:t>
    </dgm:pt>
    <dgm:pt modelId="{E58CA647-D542-4920-A990-18E077984BCD}" type="parTrans" cxnId="{E1C2762D-461C-422E-8315-8665B7BC6A57}">
      <dgm:prSet/>
      <dgm:spPr/>
      <dgm:t>
        <a:bodyPr/>
        <a:lstStyle/>
        <a:p>
          <a:endParaRPr lang="en-US" sz="2400"/>
        </a:p>
      </dgm:t>
    </dgm:pt>
    <dgm:pt modelId="{4884AAD5-51E5-455F-B01E-5B350ACD0619}" type="sibTrans" cxnId="{E1C2762D-461C-422E-8315-8665B7BC6A57}">
      <dgm:prSet/>
      <dgm:spPr/>
      <dgm:t>
        <a:bodyPr/>
        <a:lstStyle/>
        <a:p>
          <a:endParaRPr lang="en-US" sz="2400"/>
        </a:p>
      </dgm:t>
    </dgm:pt>
    <dgm:pt modelId="{D5C1F9B7-43D0-4457-9C0D-4151D1737450}">
      <dgm:prSet phldr="0" custT="1"/>
      <dgm:spPr/>
      <dgm:t>
        <a:bodyPr/>
        <a:lstStyle/>
        <a:p>
          <a:pPr rtl="0"/>
          <a:r>
            <a:rPr lang="en-US" sz="2400" dirty="0">
              <a:latin typeface="Verdana"/>
              <a:ea typeface="Verdana"/>
            </a:rPr>
            <a:t>Inconsistent page numbers between Items 9 and 10</a:t>
          </a:r>
        </a:p>
      </dgm:t>
    </dgm:pt>
    <dgm:pt modelId="{BF7C7527-B7D8-4F80-AA82-C78A61FAB9D7}" type="parTrans" cxnId="{33D80223-238A-426A-9F8B-97E333B6480B}">
      <dgm:prSet/>
      <dgm:spPr/>
      <dgm:t>
        <a:bodyPr/>
        <a:lstStyle/>
        <a:p>
          <a:endParaRPr lang="en-US" sz="2400"/>
        </a:p>
      </dgm:t>
    </dgm:pt>
    <dgm:pt modelId="{42FED4E6-B6CD-4665-959A-FE204180D74A}" type="sibTrans" cxnId="{33D80223-238A-426A-9F8B-97E333B6480B}">
      <dgm:prSet/>
      <dgm:spPr/>
      <dgm:t>
        <a:bodyPr/>
        <a:lstStyle/>
        <a:p>
          <a:endParaRPr lang="en-US" sz="2400"/>
        </a:p>
      </dgm:t>
    </dgm:pt>
    <dgm:pt modelId="{487A0C28-ECED-4AB3-80BC-D191555ED66E}">
      <dgm:prSet phldr="0" custT="1"/>
      <dgm:spPr/>
      <dgm:t>
        <a:bodyPr/>
        <a:lstStyle/>
        <a:p>
          <a:pPr rtl="0"/>
          <a:r>
            <a:rPr lang="en-US" sz="2400">
              <a:latin typeface="Verdana"/>
              <a:ea typeface="Verdana"/>
            </a:rPr>
            <a:t>Insufficient notification attempts</a:t>
          </a:r>
        </a:p>
      </dgm:t>
    </dgm:pt>
    <dgm:pt modelId="{7EF0F22A-FD77-4E0C-9792-1E590B1348AB}" type="parTrans" cxnId="{14F82005-49C5-4D72-BFF3-B11E69C5A721}">
      <dgm:prSet/>
      <dgm:spPr/>
      <dgm:t>
        <a:bodyPr/>
        <a:lstStyle/>
        <a:p>
          <a:endParaRPr lang="en-US" sz="2400"/>
        </a:p>
      </dgm:t>
    </dgm:pt>
    <dgm:pt modelId="{72C0323B-ACC3-4F8D-8EC1-D108CD6D0D83}" type="sibTrans" cxnId="{14F82005-49C5-4D72-BFF3-B11E69C5A721}">
      <dgm:prSet/>
      <dgm:spPr/>
      <dgm:t>
        <a:bodyPr/>
        <a:lstStyle/>
        <a:p>
          <a:endParaRPr lang="en-US" sz="2400"/>
        </a:p>
      </dgm:t>
    </dgm:pt>
    <dgm:pt modelId="{80861EF6-1F33-43FC-B7BB-BCF2EF009D31}" type="pres">
      <dgm:prSet presAssocID="{6ACA4655-DA07-4DCD-BD8A-48FF8BA66B60}" presName="linear" presStyleCnt="0">
        <dgm:presLayoutVars>
          <dgm:animLvl val="lvl"/>
          <dgm:resizeHandles val="exact"/>
        </dgm:presLayoutVars>
      </dgm:prSet>
      <dgm:spPr/>
    </dgm:pt>
    <dgm:pt modelId="{E1DB94A8-4310-4803-ACB8-6583F27F3884}" type="pres">
      <dgm:prSet presAssocID="{EF0A9DB4-C9E5-4366-9BD7-6C0167A3F02F}" presName="parentText" presStyleLbl="node1" presStyleIdx="0" presStyleCnt="6">
        <dgm:presLayoutVars>
          <dgm:chMax val="0"/>
          <dgm:bulletEnabled val="1"/>
        </dgm:presLayoutVars>
      </dgm:prSet>
      <dgm:spPr/>
    </dgm:pt>
    <dgm:pt modelId="{0796B0C0-5D51-4D3F-BCAF-90E7E6455875}" type="pres">
      <dgm:prSet presAssocID="{7DA342DF-FD4A-4497-A115-AC7C883EFC98}" presName="spacer" presStyleCnt="0"/>
      <dgm:spPr/>
    </dgm:pt>
    <dgm:pt modelId="{FD6BDBE6-A4C6-4376-BFA6-62F3B07DEEFA}" type="pres">
      <dgm:prSet presAssocID="{B8781F34-DB61-4A4A-8B26-A0F54E0826E3}" presName="parentText" presStyleLbl="node1" presStyleIdx="1" presStyleCnt="6">
        <dgm:presLayoutVars>
          <dgm:chMax val="0"/>
          <dgm:bulletEnabled val="1"/>
        </dgm:presLayoutVars>
      </dgm:prSet>
      <dgm:spPr/>
    </dgm:pt>
    <dgm:pt modelId="{AA79F013-83DB-423F-968B-823F96391C59}" type="pres">
      <dgm:prSet presAssocID="{8F7A80EB-8517-41AA-97BE-4DB46D048126}" presName="spacer" presStyleCnt="0"/>
      <dgm:spPr/>
    </dgm:pt>
    <dgm:pt modelId="{E3A7C053-129F-4B87-AEE9-80037168B8E4}" type="pres">
      <dgm:prSet presAssocID="{5F42E551-8938-4CA0-B748-A94AE3C7D057}" presName="parentText" presStyleLbl="node1" presStyleIdx="2" presStyleCnt="6">
        <dgm:presLayoutVars>
          <dgm:chMax val="0"/>
          <dgm:bulletEnabled val="1"/>
        </dgm:presLayoutVars>
      </dgm:prSet>
      <dgm:spPr/>
    </dgm:pt>
    <dgm:pt modelId="{4478C3D8-787F-4338-87AC-6847D397DD0F}" type="pres">
      <dgm:prSet presAssocID="{4884AAD5-51E5-455F-B01E-5B350ACD0619}" presName="spacer" presStyleCnt="0"/>
      <dgm:spPr/>
    </dgm:pt>
    <dgm:pt modelId="{8501C8F7-B8F0-4EEF-9140-A97B89CC3699}" type="pres">
      <dgm:prSet presAssocID="{D5C1F9B7-43D0-4457-9C0D-4151D1737450}" presName="parentText" presStyleLbl="node1" presStyleIdx="3" presStyleCnt="6">
        <dgm:presLayoutVars>
          <dgm:chMax val="0"/>
          <dgm:bulletEnabled val="1"/>
        </dgm:presLayoutVars>
      </dgm:prSet>
      <dgm:spPr/>
    </dgm:pt>
    <dgm:pt modelId="{4A5517D9-55CA-4B8B-AAF4-73DEFFEE7488}" type="pres">
      <dgm:prSet presAssocID="{42FED4E6-B6CD-4665-959A-FE204180D74A}" presName="spacer" presStyleCnt="0"/>
      <dgm:spPr/>
    </dgm:pt>
    <dgm:pt modelId="{FCC4BCB5-B86A-435F-BBB4-F2C203C44E30}" type="pres">
      <dgm:prSet presAssocID="{000DCC5A-C830-4CAB-89BF-F526EA9CF0CA}" presName="parentText" presStyleLbl="node1" presStyleIdx="4" presStyleCnt="6">
        <dgm:presLayoutVars>
          <dgm:chMax val="0"/>
          <dgm:bulletEnabled val="1"/>
        </dgm:presLayoutVars>
      </dgm:prSet>
      <dgm:spPr/>
    </dgm:pt>
    <dgm:pt modelId="{04522869-6F95-4546-9862-10E067CC37D6}" type="pres">
      <dgm:prSet presAssocID="{514FCE0E-B874-4C96-A2A8-FD9B3D6ADB9F}" presName="spacer" presStyleCnt="0"/>
      <dgm:spPr/>
    </dgm:pt>
    <dgm:pt modelId="{0FA214EB-063E-402A-BD37-8E7E369A65D8}" type="pres">
      <dgm:prSet presAssocID="{487A0C28-ECED-4AB3-80BC-D191555ED66E}" presName="parentText" presStyleLbl="node1" presStyleIdx="5" presStyleCnt="6">
        <dgm:presLayoutVars>
          <dgm:chMax val="0"/>
          <dgm:bulletEnabled val="1"/>
        </dgm:presLayoutVars>
      </dgm:prSet>
      <dgm:spPr/>
    </dgm:pt>
  </dgm:ptLst>
  <dgm:cxnLst>
    <dgm:cxn modelId="{14F82005-49C5-4D72-BFF3-B11E69C5A721}" srcId="{6ACA4655-DA07-4DCD-BD8A-48FF8BA66B60}" destId="{487A0C28-ECED-4AB3-80BC-D191555ED66E}" srcOrd="5" destOrd="0" parTransId="{7EF0F22A-FD77-4E0C-9792-1E590B1348AB}" sibTransId="{72C0323B-ACC3-4F8D-8EC1-D108CD6D0D83}"/>
    <dgm:cxn modelId="{0BE35A06-FE38-4901-A8D6-ECF1CC9A67B3}" type="presOf" srcId="{487A0C28-ECED-4AB3-80BC-D191555ED66E}" destId="{0FA214EB-063E-402A-BD37-8E7E369A65D8}" srcOrd="0" destOrd="0" presId="urn:microsoft.com/office/officeart/2005/8/layout/vList2"/>
    <dgm:cxn modelId="{33D80223-238A-426A-9F8B-97E333B6480B}" srcId="{6ACA4655-DA07-4DCD-BD8A-48FF8BA66B60}" destId="{D5C1F9B7-43D0-4457-9C0D-4151D1737450}" srcOrd="3" destOrd="0" parTransId="{BF7C7527-B7D8-4F80-AA82-C78A61FAB9D7}" sibTransId="{42FED4E6-B6CD-4665-959A-FE204180D74A}"/>
    <dgm:cxn modelId="{7A1D1A2A-B39D-4C23-AEA2-F60AD768BAAF}" srcId="{6ACA4655-DA07-4DCD-BD8A-48FF8BA66B60}" destId="{EF0A9DB4-C9E5-4366-9BD7-6C0167A3F02F}" srcOrd="0" destOrd="0" parTransId="{445931E7-93E9-442F-971B-E959927DABFE}" sibTransId="{7DA342DF-FD4A-4497-A115-AC7C883EFC98}"/>
    <dgm:cxn modelId="{E1C2762D-461C-422E-8315-8665B7BC6A57}" srcId="{6ACA4655-DA07-4DCD-BD8A-48FF8BA66B60}" destId="{5F42E551-8938-4CA0-B748-A94AE3C7D057}" srcOrd="2" destOrd="0" parTransId="{E58CA647-D542-4920-A990-18E077984BCD}" sibTransId="{4884AAD5-51E5-455F-B01E-5B350ACD0619}"/>
    <dgm:cxn modelId="{2C6B1A63-66C6-4304-9E9E-A74973D86BF9}" type="presOf" srcId="{000DCC5A-C830-4CAB-89BF-F526EA9CF0CA}" destId="{FCC4BCB5-B86A-435F-BBB4-F2C203C44E30}" srcOrd="0" destOrd="0" presId="urn:microsoft.com/office/officeart/2005/8/layout/vList2"/>
    <dgm:cxn modelId="{67123748-F03B-49C0-832A-91FA70DB0358}" srcId="{6ACA4655-DA07-4DCD-BD8A-48FF8BA66B60}" destId="{000DCC5A-C830-4CAB-89BF-F526EA9CF0CA}" srcOrd="4" destOrd="0" parTransId="{7AD36E53-3F2B-43A4-8D51-97138D643794}" sibTransId="{514FCE0E-B874-4C96-A2A8-FD9B3D6ADB9F}"/>
    <dgm:cxn modelId="{E8941B6E-0AAC-44E6-A441-7D75D470E473}" srcId="{6ACA4655-DA07-4DCD-BD8A-48FF8BA66B60}" destId="{B8781F34-DB61-4A4A-8B26-A0F54E0826E3}" srcOrd="1" destOrd="0" parTransId="{65B79C51-4A32-4445-B1E6-F5AABA835DBD}" sibTransId="{8F7A80EB-8517-41AA-97BE-4DB46D048126}"/>
    <dgm:cxn modelId="{C0C8764F-A670-4120-9345-3FC512B687AD}" type="presOf" srcId="{D5C1F9B7-43D0-4457-9C0D-4151D1737450}" destId="{8501C8F7-B8F0-4EEF-9140-A97B89CC3699}" srcOrd="0" destOrd="0" presId="urn:microsoft.com/office/officeart/2005/8/layout/vList2"/>
    <dgm:cxn modelId="{20157979-4EA2-4D3F-B3D9-C8ED05886A96}" type="presOf" srcId="{5F42E551-8938-4CA0-B748-A94AE3C7D057}" destId="{E3A7C053-129F-4B87-AEE9-80037168B8E4}" srcOrd="0" destOrd="0" presId="urn:microsoft.com/office/officeart/2005/8/layout/vList2"/>
    <dgm:cxn modelId="{4443B689-ABF6-415F-B4BC-30FBE55B885D}" type="presOf" srcId="{B8781F34-DB61-4A4A-8B26-A0F54E0826E3}" destId="{FD6BDBE6-A4C6-4376-BFA6-62F3B07DEEFA}" srcOrd="0" destOrd="0" presId="urn:microsoft.com/office/officeart/2005/8/layout/vList2"/>
    <dgm:cxn modelId="{31670DAE-E370-438C-8F95-A7E1CEE44B85}" type="presOf" srcId="{6ACA4655-DA07-4DCD-BD8A-48FF8BA66B60}" destId="{80861EF6-1F33-43FC-B7BB-BCF2EF009D31}" srcOrd="0" destOrd="0" presId="urn:microsoft.com/office/officeart/2005/8/layout/vList2"/>
    <dgm:cxn modelId="{79665EC1-7C7C-4EEB-A2E0-E2BA6774D802}" type="presOf" srcId="{EF0A9DB4-C9E5-4366-9BD7-6C0167A3F02F}" destId="{E1DB94A8-4310-4803-ACB8-6583F27F3884}" srcOrd="0" destOrd="0" presId="urn:microsoft.com/office/officeart/2005/8/layout/vList2"/>
    <dgm:cxn modelId="{9ECC28EE-FF4E-4461-9112-5E03A48D1C06}" type="presParOf" srcId="{80861EF6-1F33-43FC-B7BB-BCF2EF009D31}" destId="{E1DB94A8-4310-4803-ACB8-6583F27F3884}" srcOrd="0" destOrd="0" presId="urn:microsoft.com/office/officeart/2005/8/layout/vList2"/>
    <dgm:cxn modelId="{70D53DF7-4237-4A22-BD43-11304293E7D4}" type="presParOf" srcId="{80861EF6-1F33-43FC-B7BB-BCF2EF009D31}" destId="{0796B0C0-5D51-4D3F-BCAF-90E7E6455875}" srcOrd="1" destOrd="0" presId="urn:microsoft.com/office/officeart/2005/8/layout/vList2"/>
    <dgm:cxn modelId="{BA9CAC54-05EC-48D1-887C-F3E8DC79510F}" type="presParOf" srcId="{80861EF6-1F33-43FC-B7BB-BCF2EF009D31}" destId="{FD6BDBE6-A4C6-4376-BFA6-62F3B07DEEFA}" srcOrd="2" destOrd="0" presId="urn:microsoft.com/office/officeart/2005/8/layout/vList2"/>
    <dgm:cxn modelId="{095A3AC2-B46C-44D2-9CC4-0BAA3F6AF139}" type="presParOf" srcId="{80861EF6-1F33-43FC-B7BB-BCF2EF009D31}" destId="{AA79F013-83DB-423F-968B-823F96391C59}" srcOrd="3" destOrd="0" presId="urn:microsoft.com/office/officeart/2005/8/layout/vList2"/>
    <dgm:cxn modelId="{B0A41EF4-33A4-4A93-B221-0039399FA8AC}" type="presParOf" srcId="{80861EF6-1F33-43FC-B7BB-BCF2EF009D31}" destId="{E3A7C053-129F-4B87-AEE9-80037168B8E4}" srcOrd="4" destOrd="0" presId="urn:microsoft.com/office/officeart/2005/8/layout/vList2"/>
    <dgm:cxn modelId="{51DE016A-0575-49DC-9D96-BFB411AFAF6B}" type="presParOf" srcId="{80861EF6-1F33-43FC-B7BB-BCF2EF009D31}" destId="{4478C3D8-787F-4338-87AC-6847D397DD0F}" srcOrd="5" destOrd="0" presId="urn:microsoft.com/office/officeart/2005/8/layout/vList2"/>
    <dgm:cxn modelId="{0551B198-4CEF-499B-8E72-0131302F1456}" type="presParOf" srcId="{80861EF6-1F33-43FC-B7BB-BCF2EF009D31}" destId="{8501C8F7-B8F0-4EEF-9140-A97B89CC3699}" srcOrd="6" destOrd="0" presId="urn:microsoft.com/office/officeart/2005/8/layout/vList2"/>
    <dgm:cxn modelId="{3B26A0CD-249B-42A8-8F76-5854DEAE164A}" type="presParOf" srcId="{80861EF6-1F33-43FC-B7BB-BCF2EF009D31}" destId="{4A5517D9-55CA-4B8B-AAF4-73DEFFEE7488}" srcOrd="7" destOrd="0" presId="urn:microsoft.com/office/officeart/2005/8/layout/vList2"/>
    <dgm:cxn modelId="{449C2093-075D-411E-B342-BC1CB951A58A}" type="presParOf" srcId="{80861EF6-1F33-43FC-B7BB-BCF2EF009D31}" destId="{FCC4BCB5-B86A-435F-BBB4-F2C203C44E30}" srcOrd="8" destOrd="0" presId="urn:microsoft.com/office/officeart/2005/8/layout/vList2"/>
    <dgm:cxn modelId="{3626C18E-C07C-44B6-8C52-6684219FD0CE}" type="presParOf" srcId="{80861EF6-1F33-43FC-B7BB-BCF2EF009D31}" destId="{04522869-6F95-4546-9862-10E067CC37D6}" srcOrd="9" destOrd="0" presId="urn:microsoft.com/office/officeart/2005/8/layout/vList2"/>
    <dgm:cxn modelId="{F19F3A7F-013D-4D02-8EAD-745F70344619}" type="presParOf" srcId="{80861EF6-1F33-43FC-B7BB-BCF2EF009D31}" destId="{0FA214EB-063E-402A-BD37-8E7E369A65D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37D76-93B3-4B4F-AF69-17279B4642C2}">
      <dsp:nvSpPr>
        <dsp:cNvPr id="0" name=""/>
        <dsp:cNvSpPr/>
      </dsp:nvSpPr>
      <dsp:spPr>
        <a:xfrm>
          <a:off x="3271886" y="2540308"/>
          <a:ext cx="1938026" cy="473166"/>
        </a:xfrm>
        <a:custGeom>
          <a:avLst/>
          <a:gdLst/>
          <a:ahLst/>
          <a:cxnLst/>
          <a:rect l="0" t="0" r="0" b="0"/>
          <a:pathLst>
            <a:path>
              <a:moveTo>
                <a:pt x="0" y="0"/>
              </a:moveTo>
              <a:lnTo>
                <a:pt x="0" y="153521"/>
              </a:lnTo>
              <a:lnTo>
                <a:pt x="1938026" y="153521"/>
              </a:lnTo>
              <a:lnTo>
                <a:pt x="1938026" y="473166"/>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B3DB68-36E1-4483-8D5D-15E07B9BF4A0}">
      <dsp:nvSpPr>
        <dsp:cNvPr id="0" name=""/>
        <dsp:cNvSpPr/>
      </dsp:nvSpPr>
      <dsp:spPr>
        <a:xfrm>
          <a:off x="1526378" y="2540308"/>
          <a:ext cx="1745508" cy="473166"/>
        </a:xfrm>
        <a:custGeom>
          <a:avLst/>
          <a:gdLst/>
          <a:ahLst/>
          <a:cxnLst/>
          <a:rect l="0" t="0" r="0" b="0"/>
          <a:pathLst>
            <a:path>
              <a:moveTo>
                <a:pt x="1745508" y="0"/>
              </a:moveTo>
              <a:lnTo>
                <a:pt x="1745508" y="153521"/>
              </a:lnTo>
              <a:lnTo>
                <a:pt x="0" y="153521"/>
              </a:lnTo>
              <a:lnTo>
                <a:pt x="0" y="473166"/>
              </a:lnTo>
            </a:path>
          </a:pathLst>
        </a:cu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5807D6-85AF-4869-83D4-705D81C74B35}">
      <dsp:nvSpPr>
        <dsp:cNvPr id="0" name=""/>
        <dsp:cNvSpPr/>
      </dsp:nvSpPr>
      <dsp:spPr>
        <a:xfrm>
          <a:off x="834177" y="462901"/>
          <a:ext cx="4875418" cy="2077407"/>
        </a:xfrm>
        <a:prstGeom prst="rect">
          <a:avLst/>
        </a:prstGeom>
        <a:gradFill rotWithShape="0">
          <a:gsLst>
            <a:gs pos="0">
              <a:srgbClr val="00B050"/>
            </a:gs>
            <a:gs pos="100000">
              <a:srgbClr val="00B050"/>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Verdana" panose="020B0604030504040204" pitchFamily="34" charset="0"/>
              <a:ea typeface="Verdana" panose="020B0604030504040204" pitchFamily="34" charset="0"/>
            </a:rPr>
            <a:t>MSDs are applied to sites that are in a TCEQ remediation program with documented groundwater contamination</a:t>
          </a:r>
        </a:p>
      </dsp:txBody>
      <dsp:txXfrm>
        <a:off x="834177" y="462901"/>
        <a:ext cx="4875418" cy="2077407"/>
      </dsp:txXfrm>
    </dsp:sp>
    <dsp:sp modelId="{3B586FC3-AEED-44A1-9F25-BB748C4C59D9}">
      <dsp:nvSpPr>
        <dsp:cNvPr id="0" name=""/>
        <dsp:cNvSpPr/>
      </dsp:nvSpPr>
      <dsp:spPr>
        <a:xfrm>
          <a:off x="4255" y="3013475"/>
          <a:ext cx="3044244" cy="1522122"/>
        </a:xfrm>
        <a:prstGeom prst="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Verdana" panose="020B0604030504040204" pitchFamily="34" charset="0"/>
              <a:ea typeface="Verdana" panose="020B0604030504040204" pitchFamily="34" charset="0"/>
            </a:rPr>
            <a:t>Voluntary Cleanup Program</a:t>
          </a:r>
        </a:p>
      </dsp:txBody>
      <dsp:txXfrm>
        <a:off x="4255" y="3013475"/>
        <a:ext cx="3044244" cy="1522122"/>
      </dsp:txXfrm>
    </dsp:sp>
    <dsp:sp modelId="{4FB5E185-DDD3-4B66-8A81-EE3F962F9362}">
      <dsp:nvSpPr>
        <dsp:cNvPr id="0" name=""/>
        <dsp:cNvSpPr/>
      </dsp:nvSpPr>
      <dsp:spPr>
        <a:xfrm>
          <a:off x="3687791" y="3013475"/>
          <a:ext cx="3044244" cy="1522122"/>
        </a:xfrm>
        <a:prstGeom prst="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Verdana" panose="020B0604030504040204" pitchFamily="34" charset="0"/>
              <a:ea typeface="Verdana" panose="020B0604030504040204" pitchFamily="34" charset="0"/>
            </a:rPr>
            <a:t>Corrective Action Program</a:t>
          </a:r>
          <a:br>
            <a:rPr lang="en-US" sz="2300" kern="1200">
              <a:latin typeface="Verdana" panose="020B0604030504040204" pitchFamily="34" charset="0"/>
              <a:ea typeface="Verdana" panose="020B0604030504040204" pitchFamily="34" charset="0"/>
            </a:rPr>
          </a:br>
          <a:r>
            <a:rPr lang="en-US" sz="2300" kern="1200">
              <a:latin typeface="Verdana" panose="020B0604030504040204" pitchFamily="34" charset="0"/>
              <a:ea typeface="Verdana" panose="020B0604030504040204" pitchFamily="34" charset="0"/>
            </a:rPr>
            <a:t>(non-RCRA permitted sites)</a:t>
          </a:r>
          <a:endParaRPr lang="en-US" sz="2300" kern="1200"/>
        </a:p>
      </dsp:txBody>
      <dsp:txXfrm>
        <a:off x="3687791" y="3013475"/>
        <a:ext cx="3044244" cy="1522122"/>
      </dsp:txXfrm>
    </dsp:sp>
    <dsp:sp modelId="{C7B77837-1B06-4367-9DDE-DAB3E673C420}">
      <dsp:nvSpPr>
        <dsp:cNvPr id="0" name=""/>
        <dsp:cNvSpPr/>
      </dsp:nvSpPr>
      <dsp:spPr>
        <a:xfrm>
          <a:off x="7375583" y="596406"/>
          <a:ext cx="3683596" cy="3660156"/>
        </a:xfrm>
        <a:prstGeom prst="octagon">
          <a:avLst/>
        </a:prstGeom>
        <a:gradFill rotWithShape="0">
          <a:gsLst>
            <a:gs pos="0">
              <a:srgbClr val="FF0000"/>
            </a:gs>
            <a:gs pos="80000">
              <a:srgbClr val="C00000"/>
            </a:gs>
            <a:gs pos="100000">
              <a:srgbClr val="C00000"/>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Verdana"/>
              <a:ea typeface="Verdana"/>
            </a:rPr>
            <a:t>A MSD</a:t>
          </a:r>
          <a:br>
            <a:rPr lang="en-US" sz="2300" b="1" kern="1200" dirty="0">
              <a:solidFill>
                <a:schemeClr val="tx1"/>
              </a:solidFill>
              <a:latin typeface="Verdana"/>
              <a:ea typeface="Verdana"/>
            </a:rPr>
          </a:br>
          <a:r>
            <a:rPr lang="en-US" sz="2300" b="1" kern="1200" dirty="0">
              <a:solidFill>
                <a:schemeClr val="tx1"/>
              </a:solidFill>
              <a:latin typeface="Verdana"/>
              <a:ea typeface="Verdana"/>
            </a:rPr>
            <a:t>cannot alter or supersede any requirement of a federally authorized environmental </a:t>
          </a:r>
          <a:r>
            <a:rPr lang="en-US" sz="2300" b="1" kern="1200" dirty="0">
              <a:latin typeface="Verdana"/>
              <a:ea typeface="Verdana"/>
            </a:rPr>
            <a:t>program</a:t>
          </a:r>
          <a:endParaRPr lang="en-US" sz="2300" kern="1200" dirty="0">
            <a:latin typeface="Verdana"/>
            <a:ea typeface="Verdana"/>
          </a:endParaRPr>
        </a:p>
      </dsp:txBody>
      <dsp:txXfrm>
        <a:off x="7911595" y="1132418"/>
        <a:ext cx="2611572" cy="25881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6071-CB2C-45C0-8FCA-76B70D8BEB04}">
      <dsp:nvSpPr>
        <dsp:cNvPr id="0" name=""/>
        <dsp:cNvSpPr/>
      </dsp:nvSpPr>
      <dsp:spPr>
        <a:xfrm>
          <a:off x="0" y="3217782"/>
          <a:ext cx="11334879" cy="10561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Remove duplicates</a:t>
          </a:r>
        </a:p>
      </dsp:txBody>
      <dsp:txXfrm>
        <a:off x="0" y="3217782"/>
        <a:ext cx="11334879" cy="1056148"/>
      </dsp:txXfrm>
    </dsp:sp>
    <dsp:sp modelId="{7D833E6F-96C9-460B-A1BD-9244FE19FD0B}">
      <dsp:nvSpPr>
        <dsp:cNvPr id="0" name=""/>
        <dsp:cNvSpPr/>
      </dsp:nvSpPr>
      <dsp:spPr>
        <a:xfrm rot="10800000">
          <a:off x="0" y="1609268"/>
          <a:ext cx="11334879" cy="1624355"/>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Should contain:</a:t>
          </a:r>
          <a:endParaRPr lang="en-US" sz="2000" kern="1200" dirty="0"/>
        </a:p>
      </dsp:txBody>
      <dsp:txXfrm rot="-10800000">
        <a:off x="0" y="1609268"/>
        <a:ext cx="11334879" cy="570148"/>
      </dsp:txXfrm>
    </dsp:sp>
    <dsp:sp modelId="{2DF195DD-A6A5-451A-994D-7C79330F9C0F}">
      <dsp:nvSpPr>
        <dsp:cNvPr id="0" name=""/>
        <dsp:cNvSpPr/>
      </dsp:nvSpPr>
      <dsp:spPr>
        <a:xfrm>
          <a:off x="1383" y="2179417"/>
          <a:ext cx="2266422"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Well Owner Name</a:t>
          </a:r>
        </a:p>
      </dsp:txBody>
      <dsp:txXfrm>
        <a:off x="1383" y="2179417"/>
        <a:ext cx="2266422" cy="485682"/>
      </dsp:txXfrm>
    </dsp:sp>
    <dsp:sp modelId="{79D115AD-44DB-4FAD-8ACE-1DC9F7D60C39}">
      <dsp:nvSpPr>
        <dsp:cNvPr id="0" name=""/>
        <dsp:cNvSpPr/>
      </dsp:nvSpPr>
      <dsp:spPr>
        <a:xfrm>
          <a:off x="2267805" y="2179417"/>
          <a:ext cx="2266422"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Correct Current Address</a:t>
          </a:r>
        </a:p>
      </dsp:txBody>
      <dsp:txXfrm>
        <a:off x="2267805" y="2179417"/>
        <a:ext cx="2266422" cy="485682"/>
      </dsp:txXfrm>
    </dsp:sp>
    <dsp:sp modelId="{D0F2729D-50C4-4EDA-92C6-7B15AA247087}">
      <dsp:nvSpPr>
        <dsp:cNvPr id="0" name=""/>
        <dsp:cNvSpPr/>
      </dsp:nvSpPr>
      <dsp:spPr>
        <a:xfrm>
          <a:off x="4534228" y="2179417"/>
          <a:ext cx="2266422"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City </a:t>
          </a:r>
        </a:p>
      </dsp:txBody>
      <dsp:txXfrm>
        <a:off x="4534228" y="2179417"/>
        <a:ext cx="2266422" cy="485682"/>
      </dsp:txXfrm>
    </dsp:sp>
    <dsp:sp modelId="{5D4393A2-1C66-40B8-B246-4CB3693BAC08}">
      <dsp:nvSpPr>
        <dsp:cNvPr id="0" name=""/>
        <dsp:cNvSpPr/>
      </dsp:nvSpPr>
      <dsp:spPr>
        <a:xfrm>
          <a:off x="6800650" y="2179417"/>
          <a:ext cx="2266422"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State</a:t>
          </a:r>
        </a:p>
      </dsp:txBody>
      <dsp:txXfrm>
        <a:off x="6800650" y="2179417"/>
        <a:ext cx="2266422" cy="485682"/>
      </dsp:txXfrm>
    </dsp:sp>
    <dsp:sp modelId="{B4DD1754-83B4-4E16-AAD3-E87C49B62B0E}">
      <dsp:nvSpPr>
        <dsp:cNvPr id="0" name=""/>
        <dsp:cNvSpPr/>
      </dsp:nvSpPr>
      <dsp:spPr>
        <a:xfrm>
          <a:off x="9067073" y="2179417"/>
          <a:ext cx="2266422"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Zip code</a:t>
          </a:r>
        </a:p>
      </dsp:txBody>
      <dsp:txXfrm>
        <a:off x="9067073" y="2179417"/>
        <a:ext cx="2266422" cy="485682"/>
      </dsp:txXfrm>
    </dsp:sp>
    <dsp:sp modelId="{106F820F-7DD1-49ED-A263-B61CCEB5297E}">
      <dsp:nvSpPr>
        <dsp:cNvPr id="0" name=""/>
        <dsp:cNvSpPr/>
      </dsp:nvSpPr>
      <dsp:spPr>
        <a:xfrm rot="10800000">
          <a:off x="0" y="755"/>
          <a:ext cx="11334879" cy="1624355"/>
        </a:xfrm>
        <a:prstGeom prst="upArrowCallou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Provide contact information for mass mailout notifications</a:t>
          </a:r>
        </a:p>
      </dsp:txBody>
      <dsp:txXfrm rot="-10800000">
        <a:off x="0" y="755"/>
        <a:ext cx="11334879" cy="570148"/>
      </dsp:txXfrm>
    </dsp:sp>
    <dsp:sp modelId="{88BA067F-BEB7-41C2-8018-71DAE71A1AC5}">
      <dsp:nvSpPr>
        <dsp:cNvPr id="0" name=""/>
        <dsp:cNvSpPr/>
      </dsp:nvSpPr>
      <dsp:spPr>
        <a:xfrm>
          <a:off x="0" y="570904"/>
          <a:ext cx="5667439"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Paper</a:t>
          </a:r>
        </a:p>
      </dsp:txBody>
      <dsp:txXfrm>
        <a:off x="0" y="570904"/>
        <a:ext cx="5667439" cy="485682"/>
      </dsp:txXfrm>
    </dsp:sp>
    <dsp:sp modelId="{8208E351-3A6C-43C9-8F7D-88763A80C005}">
      <dsp:nvSpPr>
        <dsp:cNvPr id="0" name=""/>
        <dsp:cNvSpPr/>
      </dsp:nvSpPr>
      <dsp:spPr>
        <a:xfrm>
          <a:off x="5667439" y="570904"/>
          <a:ext cx="5667439" cy="48568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Electronic (Microsoft Excel® or Word®) </a:t>
          </a:r>
        </a:p>
      </dsp:txBody>
      <dsp:txXfrm>
        <a:off x="5667439" y="570904"/>
        <a:ext cx="5667439" cy="485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65E3-605D-4206-AE12-EB8D8AF5542A}">
      <dsp:nvSpPr>
        <dsp:cNvPr id="0" name=""/>
        <dsp:cNvSpPr/>
      </dsp:nvSpPr>
      <dsp:spPr>
        <a:xfrm>
          <a:off x="0" y="700777"/>
          <a:ext cx="11144250" cy="12937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12EDD-3400-476D-ABBA-2AC8B39AE106}">
      <dsp:nvSpPr>
        <dsp:cNvPr id="0" name=""/>
        <dsp:cNvSpPr/>
      </dsp:nvSpPr>
      <dsp:spPr>
        <a:xfrm>
          <a:off x="391357" y="991869"/>
          <a:ext cx="711558" cy="7115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BE8D84-0E3D-4DDC-BC78-CAA1A61B2146}">
      <dsp:nvSpPr>
        <dsp:cNvPr id="0" name=""/>
        <dsp:cNvSpPr/>
      </dsp:nvSpPr>
      <dsp:spPr>
        <a:xfrm>
          <a:off x="1494273" y="700777"/>
          <a:ext cx="9649976" cy="129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21" tIns="136921" rIns="136921" bIns="136921" numCol="1" spcCol="1270" anchor="ctr" anchorCtr="0">
          <a:noAutofit/>
        </a:bodyPr>
        <a:lstStyle/>
        <a:p>
          <a:pPr marL="0" lvl="0" indent="0" algn="l" defTabSz="1111250">
            <a:lnSpc>
              <a:spcPct val="100000"/>
            </a:lnSpc>
            <a:spcBef>
              <a:spcPct val="0"/>
            </a:spcBef>
            <a:spcAft>
              <a:spcPct val="35000"/>
            </a:spcAft>
            <a:buNone/>
          </a:pPr>
          <a:r>
            <a:rPr lang="en-US" sz="2500" kern="1200" baseline="0" dirty="0"/>
            <a:t>If a city or RPU is required to receive notice, contact information must be provided</a:t>
          </a:r>
          <a:endParaRPr lang="en-US" sz="2500" kern="1200" dirty="0"/>
        </a:p>
      </dsp:txBody>
      <dsp:txXfrm>
        <a:off x="1494273" y="700777"/>
        <a:ext cx="9649976" cy="1293743"/>
      </dsp:txXfrm>
    </dsp:sp>
    <dsp:sp modelId="{BF4EBA85-FC45-4C95-8A5A-95C3428CA311}">
      <dsp:nvSpPr>
        <dsp:cNvPr id="0" name=""/>
        <dsp:cNvSpPr/>
      </dsp:nvSpPr>
      <dsp:spPr>
        <a:xfrm>
          <a:off x="0" y="2317956"/>
          <a:ext cx="11144250" cy="1293743"/>
        </a:xfrm>
        <a:prstGeom prst="roundRect">
          <a:avLst>
            <a:gd name="adj" fmla="val 10000"/>
          </a:avLst>
        </a:prstGeom>
        <a:solidFill>
          <a:schemeClr val="accent5">
            <a:hueOff val="-18429457"/>
            <a:satOff val="20625"/>
            <a:lumOff val="1177"/>
            <a:alphaOff val="0"/>
          </a:schemeClr>
        </a:solidFill>
        <a:ln>
          <a:noFill/>
        </a:ln>
        <a:effectLst/>
      </dsp:spPr>
      <dsp:style>
        <a:lnRef idx="0">
          <a:scrgbClr r="0" g="0" b="0"/>
        </a:lnRef>
        <a:fillRef idx="1">
          <a:scrgbClr r="0" g="0" b="0"/>
        </a:fillRef>
        <a:effectRef idx="0">
          <a:scrgbClr r="0" g="0" b="0"/>
        </a:effectRef>
        <a:fontRef idx="minor"/>
      </dsp:style>
    </dsp:sp>
    <dsp:sp modelId="{18FBE433-DFB9-4B6D-9FA8-98B33F0A942A}">
      <dsp:nvSpPr>
        <dsp:cNvPr id="0" name=""/>
        <dsp:cNvSpPr/>
      </dsp:nvSpPr>
      <dsp:spPr>
        <a:xfrm>
          <a:off x="391357" y="2609049"/>
          <a:ext cx="711558" cy="7115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2EDED4-F9F3-44F3-A555-9774CDC70FB5}">
      <dsp:nvSpPr>
        <dsp:cNvPr id="0" name=""/>
        <dsp:cNvSpPr/>
      </dsp:nvSpPr>
      <dsp:spPr>
        <a:xfrm>
          <a:off x="1494273" y="2317956"/>
          <a:ext cx="9649976" cy="129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21" tIns="136921" rIns="136921" bIns="136921" numCol="1" spcCol="1270" anchor="ctr" anchorCtr="0">
          <a:noAutofit/>
        </a:bodyPr>
        <a:lstStyle/>
        <a:p>
          <a:pPr marL="0" lvl="0" indent="0" algn="l" defTabSz="1111250">
            <a:lnSpc>
              <a:spcPct val="100000"/>
            </a:lnSpc>
            <a:spcBef>
              <a:spcPct val="0"/>
            </a:spcBef>
            <a:spcAft>
              <a:spcPct val="35000"/>
            </a:spcAft>
            <a:buNone/>
          </a:pPr>
          <a:r>
            <a:rPr lang="en-US" sz="2500" kern="1200" baseline="0" dirty="0"/>
            <a:t>Municipality contact information must be City Secretary (not the MSD coordinator for the municipality)</a:t>
          </a:r>
          <a:endParaRPr lang="en-US" sz="2500" kern="1200" dirty="0"/>
        </a:p>
      </dsp:txBody>
      <dsp:txXfrm>
        <a:off x="1494273" y="2317956"/>
        <a:ext cx="9649976" cy="12937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3DB6-AE3D-449A-B845-9ACA5F8BB3BD}">
      <dsp:nvSpPr>
        <dsp:cNvPr id="0" name=""/>
        <dsp:cNvSpPr/>
      </dsp:nvSpPr>
      <dsp:spPr>
        <a:xfrm>
          <a:off x="820" y="0"/>
          <a:ext cx="3322818" cy="367145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221" tIns="0" rIns="328221" bIns="330200" numCol="1" spcCol="1270" anchor="t" anchorCtr="0">
          <a:noAutofit/>
        </a:bodyPr>
        <a:lstStyle/>
        <a:p>
          <a:pPr marL="0" lvl="0" indent="0" algn="l" defTabSz="1244600">
            <a:lnSpc>
              <a:spcPct val="90000"/>
            </a:lnSpc>
            <a:spcBef>
              <a:spcPct val="0"/>
            </a:spcBef>
            <a:spcAft>
              <a:spcPct val="35000"/>
            </a:spcAft>
            <a:buNone/>
          </a:pPr>
          <a:r>
            <a:rPr lang="en-US" sz="2800" kern="1200" dirty="0"/>
            <a:t>Follow instructions in the MSD Application Form</a:t>
          </a:r>
        </a:p>
      </dsp:txBody>
      <dsp:txXfrm>
        <a:off x="820" y="1468582"/>
        <a:ext cx="3322818" cy="2202873"/>
      </dsp:txXfrm>
    </dsp:sp>
    <dsp:sp modelId="{B2618310-084E-4DBE-9CEB-E5D80BA8F157}">
      <dsp:nvSpPr>
        <dsp:cNvPr id="0" name=""/>
        <dsp:cNvSpPr/>
      </dsp:nvSpPr>
      <dsp:spPr>
        <a:xfrm>
          <a:off x="820" y="0"/>
          <a:ext cx="3322818" cy="146858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221" tIns="165100" rIns="32822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20" y="0"/>
        <a:ext cx="3322818" cy="1468582"/>
      </dsp:txXfrm>
    </dsp:sp>
    <dsp:sp modelId="{36DEAB8B-FBB0-4076-ABA3-E241DB47352A}">
      <dsp:nvSpPr>
        <dsp:cNvPr id="0" name=""/>
        <dsp:cNvSpPr/>
      </dsp:nvSpPr>
      <dsp:spPr>
        <a:xfrm>
          <a:off x="3589463" y="0"/>
          <a:ext cx="3322818" cy="367145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221" tIns="0" rIns="328221" bIns="330200" numCol="1" spcCol="1270" anchor="t" anchorCtr="0">
          <a:noAutofit/>
        </a:bodyPr>
        <a:lstStyle/>
        <a:p>
          <a:pPr marL="0" lvl="0" indent="0" algn="l" defTabSz="1244600">
            <a:lnSpc>
              <a:spcPct val="90000"/>
            </a:lnSpc>
            <a:spcBef>
              <a:spcPct val="0"/>
            </a:spcBef>
            <a:spcAft>
              <a:spcPct val="35000"/>
            </a:spcAft>
            <a:buNone/>
          </a:pPr>
          <a:r>
            <a:rPr lang="en-US" sz="2800" kern="1200" dirty="0"/>
            <a:t>Maintain consistency throughout Application</a:t>
          </a:r>
        </a:p>
      </dsp:txBody>
      <dsp:txXfrm>
        <a:off x="3589463" y="1468582"/>
        <a:ext cx="3322818" cy="2202873"/>
      </dsp:txXfrm>
    </dsp:sp>
    <dsp:sp modelId="{9333B569-A95E-4750-9DF0-2D9E64E1578D}">
      <dsp:nvSpPr>
        <dsp:cNvPr id="0" name=""/>
        <dsp:cNvSpPr/>
      </dsp:nvSpPr>
      <dsp:spPr>
        <a:xfrm>
          <a:off x="3589463" y="0"/>
          <a:ext cx="3322818" cy="146858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221" tIns="165100" rIns="32822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89463" y="0"/>
        <a:ext cx="3322818" cy="1468582"/>
      </dsp:txXfrm>
    </dsp:sp>
    <dsp:sp modelId="{26ED398F-25CB-4D4A-9920-897CE4D08FD3}">
      <dsp:nvSpPr>
        <dsp:cNvPr id="0" name=""/>
        <dsp:cNvSpPr/>
      </dsp:nvSpPr>
      <dsp:spPr>
        <a:xfrm>
          <a:off x="7178107" y="0"/>
          <a:ext cx="3322818" cy="367145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221" tIns="0" rIns="328221" bIns="330200" numCol="1" spcCol="1270" anchor="t" anchorCtr="0">
          <a:noAutofit/>
        </a:bodyPr>
        <a:lstStyle/>
        <a:p>
          <a:pPr marL="0" lvl="0" indent="0" algn="l" defTabSz="1244600">
            <a:lnSpc>
              <a:spcPct val="90000"/>
            </a:lnSpc>
            <a:spcBef>
              <a:spcPct val="0"/>
            </a:spcBef>
            <a:spcAft>
              <a:spcPct val="35000"/>
            </a:spcAft>
            <a:buNone/>
          </a:pPr>
          <a:r>
            <a:rPr lang="en-US" sz="2800" kern="1200" dirty="0"/>
            <a:t>Ensure notification documentation is complete and verifiable</a:t>
          </a:r>
        </a:p>
      </dsp:txBody>
      <dsp:txXfrm>
        <a:off x="7178107" y="1468582"/>
        <a:ext cx="3322818" cy="2202873"/>
      </dsp:txXfrm>
    </dsp:sp>
    <dsp:sp modelId="{DC954AB6-2FF2-496A-AFFC-3F31FFD60291}">
      <dsp:nvSpPr>
        <dsp:cNvPr id="0" name=""/>
        <dsp:cNvSpPr/>
      </dsp:nvSpPr>
      <dsp:spPr>
        <a:xfrm>
          <a:off x="7178107" y="0"/>
          <a:ext cx="3322818" cy="146858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221" tIns="165100" rIns="328221"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7178107" y="0"/>
        <a:ext cx="3322818" cy="14685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E19C9-7AAE-4BCD-91FE-75E59E63073A}">
      <dsp:nvSpPr>
        <dsp:cNvPr id="0" name=""/>
        <dsp:cNvSpPr/>
      </dsp:nvSpPr>
      <dsp:spPr>
        <a:xfrm>
          <a:off x="329774" y="72063"/>
          <a:ext cx="1396528" cy="13965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4A65E-85EE-4AC4-BDDB-E2FA4476DCFA}">
      <dsp:nvSpPr>
        <dsp:cNvPr id="0" name=""/>
        <dsp:cNvSpPr/>
      </dsp:nvSpPr>
      <dsp:spPr>
        <a:xfrm>
          <a:off x="623045" y="365334"/>
          <a:ext cx="809986" cy="8099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8AD65-29F8-4EDE-9AA4-861A2F11A52E}">
      <dsp:nvSpPr>
        <dsp:cNvPr id="0" name=""/>
        <dsp:cNvSpPr/>
      </dsp:nvSpPr>
      <dsp:spPr>
        <a:xfrm>
          <a:off x="2025559" y="72063"/>
          <a:ext cx="3291817" cy="139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dirty="0"/>
            <a:t>Statute: Texas Health and Safety Code Chapter 361 Subchapter W</a:t>
          </a:r>
          <a:endParaRPr lang="en-US" sz="2000" kern="1200" dirty="0"/>
        </a:p>
      </dsp:txBody>
      <dsp:txXfrm>
        <a:off x="2025559" y="72063"/>
        <a:ext cx="3291817" cy="1396528"/>
      </dsp:txXfrm>
    </dsp:sp>
    <dsp:sp modelId="{AE181168-8E49-4174-AC4B-830FB6E7941D}">
      <dsp:nvSpPr>
        <dsp:cNvPr id="0" name=""/>
        <dsp:cNvSpPr/>
      </dsp:nvSpPr>
      <dsp:spPr>
        <a:xfrm>
          <a:off x="5890951" y="72063"/>
          <a:ext cx="1396528" cy="139652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1A21F-F0D2-4D86-9B87-363AB0468F37}">
      <dsp:nvSpPr>
        <dsp:cNvPr id="0" name=""/>
        <dsp:cNvSpPr/>
      </dsp:nvSpPr>
      <dsp:spPr>
        <a:xfrm>
          <a:off x="6184222" y="365334"/>
          <a:ext cx="809986" cy="80998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F3D83D-6C7A-4857-8B9B-7C1EE59BE08F}">
      <dsp:nvSpPr>
        <dsp:cNvPr id="0" name=""/>
        <dsp:cNvSpPr/>
      </dsp:nvSpPr>
      <dsp:spPr>
        <a:xfrm>
          <a:off x="7586735" y="72063"/>
          <a:ext cx="3291817" cy="139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dirty="0"/>
            <a:t>MSDs: A Guide for Cities</a:t>
          </a:r>
          <a:br>
            <a:rPr lang="en-US" sz="2000" kern="1200" baseline="0" dirty="0"/>
          </a:br>
          <a:r>
            <a:rPr lang="en-US" sz="2000" kern="1200" baseline="0" dirty="0"/>
            <a:t>(GI-326)</a:t>
          </a:r>
          <a:endParaRPr lang="en-US" sz="2000" kern="1200" dirty="0"/>
        </a:p>
      </dsp:txBody>
      <dsp:txXfrm>
        <a:off x="7586735" y="72063"/>
        <a:ext cx="3291817" cy="1396528"/>
      </dsp:txXfrm>
    </dsp:sp>
    <dsp:sp modelId="{29E2CF3B-2E37-4D15-BF15-E66C0B381992}">
      <dsp:nvSpPr>
        <dsp:cNvPr id="0" name=""/>
        <dsp:cNvSpPr/>
      </dsp:nvSpPr>
      <dsp:spPr>
        <a:xfrm>
          <a:off x="329774" y="2070184"/>
          <a:ext cx="1396528" cy="139652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E69773-C692-4254-99C7-71935A4E3D2D}">
      <dsp:nvSpPr>
        <dsp:cNvPr id="0" name=""/>
        <dsp:cNvSpPr/>
      </dsp:nvSpPr>
      <dsp:spPr>
        <a:xfrm>
          <a:off x="623045" y="2363455"/>
          <a:ext cx="809986" cy="80998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310D09-EB3A-4C6C-8378-F71A7937FE63}">
      <dsp:nvSpPr>
        <dsp:cNvPr id="0" name=""/>
        <dsp:cNvSpPr/>
      </dsp:nvSpPr>
      <dsp:spPr>
        <a:xfrm>
          <a:off x="2025559" y="2070184"/>
          <a:ext cx="3291817" cy="139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dirty="0"/>
            <a:t>TCEQ MSD webpage:</a:t>
          </a:r>
          <a:br>
            <a:rPr lang="en-US" sz="2000" kern="1200" baseline="0" dirty="0"/>
          </a:br>
          <a:r>
            <a:rPr lang="en-US" sz="1800" kern="1200" baseline="0" dirty="0">
              <a:hlinkClick xmlns:r="http://schemas.openxmlformats.org/officeDocument/2006/relationships" r:id="rId4"/>
            </a:rPr>
            <a:t>https://www.tceq.texas.gov/remediation/msd.html</a:t>
          </a:r>
          <a:r>
            <a:rPr lang="en-US" sz="1800" kern="1200" baseline="0" dirty="0"/>
            <a:t> </a:t>
          </a:r>
          <a:endParaRPr lang="en-US" sz="2000" kern="1200" dirty="0"/>
        </a:p>
      </dsp:txBody>
      <dsp:txXfrm>
        <a:off x="2025559" y="2070184"/>
        <a:ext cx="3291817" cy="1396528"/>
      </dsp:txXfrm>
    </dsp:sp>
    <dsp:sp modelId="{6F1D1683-F615-41C2-80A2-64838E76E00A}">
      <dsp:nvSpPr>
        <dsp:cNvPr id="0" name=""/>
        <dsp:cNvSpPr/>
      </dsp:nvSpPr>
      <dsp:spPr>
        <a:xfrm>
          <a:off x="5890951" y="2070184"/>
          <a:ext cx="1396528" cy="139652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142A5-C93F-47D5-BB5F-D4120A15B7AC}">
      <dsp:nvSpPr>
        <dsp:cNvPr id="0" name=""/>
        <dsp:cNvSpPr/>
      </dsp:nvSpPr>
      <dsp:spPr>
        <a:xfrm>
          <a:off x="6184222" y="2363455"/>
          <a:ext cx="809986" cy="80998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45F905-7674-4588-AE63-568AF424F2BC}">
      <dsp:nvSpPr>
        <dsp:cNvPr id="0" name=""/>
        <dsp:cNvSpPr/>
      </dsp:nvSpPr>
      <dsp:spPr>
        <a:xfrm>
          <a:off x="7586735" y="2070184"/>
          <a:ext cx="3291817" cy="139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baseline="0" dirty="0"/>
            <a:t>Contact:</a:t>
          </a:r>
          <a:br>
            <a:rPr lang="en-US" sz="2000" kern="1200" baseline="0" dirty="0"/>
          </a:br>
          <a:r>
            <a:rPr lang="en-US" sz="1800" kern="1200" baseline="0" dirty="0"/>
            <a:t>(512) 239-2000</a:t>
          </a:r>
          <a:br>
            <a:rPr lang="en-US" sz="2000" kern="1200" baseline="0" dirty="0"/>
          </a:br>
          <a:r>
            <a:rPr lang="en-US" sz="1800" kern="1200" baseline="0" dirty="0">
              <a:hlinkClick xmlns:r="http://schemas.openxmlformats.org/officeDocument/2006/relationships" r:id="rId6"/>
            </a:rPr>
            <a:t>msd@tceq.texas.gov</a:t>
          </a:r>
          <a:endParaRPr lang="en-US" sz="2000" kern="1200" dirty="0"/>
        </a:p>
      </dsp:txBody>
      <dsp:txXfrm>
        <a:off x="7586735" y="2070184"/>
        <a:ext cx="3291817" cy="1396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83768-3272-4400-B923-3754380BFBED}">
      <dsp:nvSpPr>
        <dsp:cNvPr id="0" name=""/>
        <dsp:cNvSpPr/>
      </dsp:nvSpPr>
      <dsp:spPr>
        <a:xfrm>
          <a:off x="5940921" y="1772861"/>
          <a:ext cx="1705867" cy="811838"/>
        </a:xfrm>
        <a:custGeom>
          <a:avLst/>
          <a:gdLst/>
          <a:ahLst/>
          <a:cxnLst/>
          <a:rect l="0" t="0" r="0" b="0"/>
          <a:pathLst>
            <a:path>
              <a:moveTo>
                <a:pt x="0" y="0"/>
              </a:moveTo>
              <a:lnTo>
                <a:pt x="0" y="553243"/>
              </a:lnTo>
              <a:lnTo>
                <a:pt x="1705867" y="553243"/>
              </a:lnTo>
              <a:lnTo>
                <a:pt x="1705867" y="811838"/>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F0E2A0-CFA8-4CAE-B4A0-AE995FFA2D44}">
      <dsp:nvSpPr>
        <dsp:cNvPr id="0" name=""/>
        <dsp:cNvSpPr/>
      </dsp:nvSpPr>
      <dsp:spPr>
        <a:xfrm>
          <a:off x="4235053" y="1772861"/>
          <a:ext cx="1705867" cy="811838"/>
        </a:xfrm>
        <a:custGeom>
          <a:avLst/>
          <a:gdLst/>
          <a:ahLst/>
          <a:cxnLst/>
          <a:rect l="0" t="0" r="0" b="0"/>
          <a:pathLst>
            <a:path>
              <a:moveTo>
                <a:pt x="1705867" y="0"/>
              </a:moveTo>
              <a:lnTo>
                <a:pt x="1705867" y="553243"/>
              </a:lnTo>
              <a:lnTo>
                <a:pt x="0" y="553243"/>
              </a:lnTo>
              <a:lnTo>
                <a:pt x="0" y="811838"/>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C6F65F-FAFE-4F01-B769-7CADE9C30B54}">
      <dsp:nvSpPr>
        <dsp:cNvPr id="0" name=""/>
        <dsp:cNvSpPr/>
      </dsp:nvSpPr>
      <dsp:spPr>
        <a:xfrm>
          <a:off x="1133474" y="309"/>
          <a:ext cx="2791420" cy="177255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614488B7-5F2B-42DF-A656-13DBD5B4F60E}">
      <dsp:nvSpPr>
        <dsp:cNvPr id="0" name=""/>
        <dsp:cNvSpPr/>
      </dsp:nvSpPr>
      <dsp:spPr>
        <a:xfrm>
          <a:off x="1443632" y="294959"/>
          <a:ext cx="2791420" cy="1772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ea typeface="Verdana"/>
            </a:rPr>
            <a:t>TCEQ Core Data Form</a:t>
          </a:r>
          <a:br>
            <a:rPr lang="en-US" sz="2400" kern="1200">
              <a:latin typeface="Verdana"/>
              <a:ea typeface="Verdana"/>
            </a:rPr>
          </a:br>
          <a:r>
            <a:rPr lang="en-US" sz="2400" kern="1200">
              <a:latin typeface="Verdana"/>
              <a:ea typeface="Verdana"/>
            </a:rPr>
            <a:t>(TCEQ-10400</a:t>
          </a:r>
          <a:r>
            <a:rPr lang="en-US" sz="2400" kern="1200"/>
            <a:t>)</a:t>
          </a:r>
        </a:p>
      </dsp:txBody>
      <dsp:txXfrm>
        <a:off x="1495548" y="346875"/>
        <a:ext cx="2687588" cy="1668719"/>
      </dsp:txXfrm>
    </dsp:sp>
    <dsp:sp modelId="{373911EC-DC97-4132-8F66-0B87B10FE332}">
      <dsp:nvSpPr>
        <dsp:cNvPr id="0" name=""/>
        <dsp:cNvSpPr/>
      </dsp:nvSpPr>
      <dsp:spPr>
        <a:xfrm>
          <a:off x="4545210" y="309"/>
          <a:ext cx="2791420" cy="177255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DA4DF817-9A05-43BE-8C72-C86D19F65166}">
      <dsp:nvSpPr>
        <dsp:cNvPr id="0" name=""/>
        <dsp:cNvSpPr/>
      </dsp:nvSpPr>
      <dsp:spPr>
        <a:xfrm>
          <a:off x="4855368" y="294959"/>
          <a:ext cx="2791420" cy="1772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Verdana"/>
              <a:ea typeface="Verdana"/>
            </a:rPr>
            <a:t>Application Form</a:t>
          </a:r>
          <a:br>
            <a:rPr lang="en-US" sz="2400" kern="1200">
              <a:latin typeface="Verdana"/>
              <a:ea typeface="Verdana"/>
            </a:rPr>
          </a:br>
          <a:r>
            <a:rPr lang="en-US" sz="2400" kern="1200">
              <a:latin typeface="Verdana"/>
              <a:ea typeface="Verdana"/>
            </a:rPr>
            <a:t>(TCEQ-20149)</a:t>
          </a:r>
        </a:p>
      </dsp:txBody>
      <dsp:txXfrm>
        <a:off x="4907284" y="346875"/>
        <a:ext cx="2687588" cy="1668719"/>
      </dsp:txXfrm>
    </dsp:sp>
    <dsp:sp modelId="{3B633BAB-AC51-40E4-B542-6BFC4AFA5455}">
      <dsp:nvSpPr>
        <dsp:cNvPr id="0" name=""/>
        <dsp:cNvSpPr/>
      </dsp:nvSpPr>
      <dsp:spPr>
        <a:xfrm>
          <a:off x="2839342" y="2584699"/>
          <a:ext cx="2791420" cy="1772551"/>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40D2255E-BAD8-46CB-B047-AEA425F9B3BB}">
      <dsp:nvSpPr>
        <dsp:cNvPr id="0" name=""/>
        <dsp:cNvSpPr/>
      </dsp:nvSpPr>
      <dsp:spPr>
        <a:xfrm>
          <a:off x="3149500" y="2879348"/>
          <a:ext cx="2791420" cy="177255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ea typeface="Verdana"/>
            </a:rPr>
            <a:t>Exhibit B (Affidavit of Eligibility)</a:t>
          </a:r>
          <a:endParaRPr lang="en-US" sz="2400" kern="1200"/>
        </a:p>
      </dsp:txBody>
      <dsp:txXfrm>
        <a:off x="3201416" y="2931264"/>
        <a:ext cx="2687588" cy="1668719"/>
      </dsp:txXfrm>
    </dsp:sp>
    <dsp:sp modelId="{7CEAF658-9102-4F53-A741-ABC3CB70262F}">
      <dsp:nvSpPr>
        <dsp:cNvPr id="0" name=""/>
        <dsp:cNvSpPr/>
      </dsp:nvSpPr>
      <dsp:spPr>
        <a:xfrm>
          <a:off x="6251078" y="2584699"/>
          <a:ext cx="2791420" cy="1772551"/>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635F4703-83EC-4F1A-A084-D80D9CB8ABC5}">
      <dsp:nvSpPr>
        <dsp:cNvPr id="0" name=""/>
        <dsp:cNvSpPr/>
      </dsp:nvSpPr>
      <dsp:spPr>
        <a:xfrm>
          <a:off x="6561236" y="2879348"/>
          <a:ext cx="2791420" cy="177255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Verdana"/>
              <a:ea typeface="Verdana"/>
            </a:rPr>
            <a:t>Items 1-12 (Supporting Information)</a:t>
          </a:r>
        </a:p>
      </dsp:txBody>
      <dsp:txXfrm>
        <a:off x="6613152" y="2931264"/>
        <a:ext cx="2687588" cy="1668719"/>
      </dsp:txXfrm>
    </dsp:sp>
    <dsp:sp modelId="{52863A2A-A047-4358-B2DB-591396F6A8B2}">
      <dsp:nvSpPr>
        <dsp:cNvPr id="0" name=""/>
        <dsp:cNvSpPr/>
      </dsp:nvSpPr>
      <dsp:spPr>
        <a:xfrm>
          <a:off x="7956946" y="309"/>
          <a:ext cx="2791420" cy="1772551"/>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963A251E-6A77-41B4-9ACB-65180F52ED65}">
      <dsp:nvSpPr>
        <dsp:cNvPr id="0" name=""/>
        <dsp:cNvSpPr/>
      </dsp:nvSpPr>
      <dsp:spPr>
        <a:xfrm>
          <a:off x="8267104" y="294959"/>
          <a:ext cx="2791420" cy="1772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Verdana"/>
              <a:ea typeface="Verdana"/>
            </a:rPr>
            <a:t>Application Fee of $1,000</a:t>
          </a:r>
        </a:p>
      </dsp:txBody>
      <dsp:txXfrm>
        <a:off x="8319020" y="346875"/>
        <a:ext cx="2687588" cy="1668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3F0B-B699-448F-A56D-8C0CBF343A66}">
      <dsp:nvSpPr>
        <dsp:cNvPr id="0" name=""/>
        <dsp:cNvSpPr/>
      </dsp:nvSpPr>
      <dsp:spPr>
        <a:xfrm>
          <a:off x="1575793" y="0"/>
          <a:ext cx="3372516" cy="1802461"/>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n-lt"/>
            </a:rPr>
            <a:t>Consistent with Application </a:t>
          </a:r>
        </a:p>
      </dsp:txBody>
      <dsp:txXfrm>
        <a:off x="1663782" y="87989"/>
        <a:ext cx="3196538" cy="1626483"/>
      </dsp:txXfrm>
    </dsp:sp>
    <dsp:sp modelId="{7991927F-5A35-40B1-AD17-7AA4ED1654CB}">
      <dsp:nvSpPr>
        <dsp:cNvPr id="0" name=""/>
        <dsp:cNvSpPr/>
      </dsp:nvSpPr>
      <dsp:spPr>
        <a:xfrm>
          <a:off x="1559365" y="1892629"/>
          <a:ext cx="3316619" cy="1802461"/>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mn-lt"/>
            </a:rPr>
            <a:t>Original signature</a:t>
          </a:r>
        </a:p>
      </dsp:txBody>
      <dsp:txXfrm>
        <a:off x="1647354" y="1980618"/>
        <a:ext cx="3140641" cy="1626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1ADCF-5D28-4CDE-ADB7-58B5F5A6EA86}">
      <dsp:nvSpPr>
        <dsp:cNvPr id="0" name=""/>
        <dsp:cNvSpPr/>
      </dsp:nvSpPr>
      <dsp:spPr>
        <a:xfrm>
          <a:off x="0" y="224027"/>
          <a:ext cx="11599947" cy="74418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285" tIns="312420" rIns="9002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Address to City Secretary</a:t>
          </a:r>
        </a:p>
      </dsp:txBody>
      <dsp:txXfrm>
        <a:off x="0" y="224027"/>
        <a:ext cx="11599947" cy="744187"/>
      </dsp:txXfrm>
    </dsp:sp>
    <dsp:sp modelId="{B45E9A0A-ED25-44F5-8312-62F71053DB11}">
      <dsp:nvSpPr>
        <dsp:cNvPr id="0" name=""/>
        <dsp:cNvSpPr/>
      </dsp:nvSpPr>
      <dsp:spPr>
        <a:xfrm>
          <a:off x="579997" y="2627"/>
          <a:ext cx="8119962" cy="4428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915" tIns="0" rIns="306915" bIns="0" numCol="1" spcCol="1270" anchor="ctr" anchorCtr="0">
          <a:noAutofit/>
        </a:bodyPr>
        <a:lstStyle/>
        <a:p>
          <a:pPr marL="0" lvl="0" indent="0" algn="l" defTabSz="1066800">
            <a:lnSpc>
              <a:spcPct val="90000"/>
            </a:lnSpc>
            <a:spcBef>
              <a:spcPct val="0"/>
            </a:spcBef>
            <a:spcAft>
              <a:spcPct val="35000"/>
            </a:spcAft>
            <a:buNone/>
          </a:pPr>
          <a:r>
            <a:rPr lang="en-US" sz="2400" kern="1200" baseline="0" dirty="0"/>
            <a:t>Municipality in which proposed MSD is located</a:t>
          </a:r>
          <a:endParaRPr lang="en-US" sz="2400" kern="1200" dirty="0"/>
        </a:p>
      </dsp:txBody>
      <dsp:txXfrm>
        <a:off x="601613" y="24243"/>
        <a:ext cx="8076730" cy="399568"/>
      </dsp:txXfrm>
    </dsp:sp>
    <dsp:sp modelId="{750AC5D5-C3E0-4679-9024-2E1DA2537232}">
      <dsp:nvSpPr>
        <dsp:cNvPr id="0" name=""/>
        <dsp:cNvSpPr/>
      </dsp:nvSpPr>
      <dsp:spPr>
        <a:xfrm>
          <a:off x="0" y="1270614"/>
          <a:ext cx="11599947" cy="1393875"/>
        </a:xfrm>
        <a:prstGeom prst="rect">
          <a:avLst/>
        </a:prstGeom>
        <a:solidFill>
          <a:schemeClr val="lt1">
            <a:alpha val="90000"/>
            <a:hueOff val="0"/>
            <a:satOff val="0"/>
            <a:lumOff val="0"/>
            <a:alphaOff val="0"/>
          </a:schemeClr>
        </a:solidFill>
        <a:ln w="12700" cap="flat" cmpd="sng" algn="ctr">
          <a:solidFill>
            <a:schemeClr val="accent5">
              <a:hueOff val="-6143153"/>
              <a:satOff val="6875"/>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285" tIns="312420" rIns="9002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t>Within ½-mile of proposed MSD boundary</a:t>
          </a:r>
          <a:endParaRPr lang="en-US" sz="2000" kern="1200" dirty="0"/>
        </a:p>
        <a:p>
          <a:pPr marL="228600" lvl="1" indent="-228600" algn="l" defTabSz="889000">
            <a:lnSpc>
              <a:spcPct val="90000"/>
            </a:lnSpc>
            <a:spcBef>
              <a:spcPct val="0"/>
            </a:spcBef>
            <a:spcAft>
              <a:spcPct val="15000"/>
            </a:spcAft>
            <a:buChar char="•"/>
          </a:pPr>
          <a:r>
            <a:rPr lang="en-US" sz="2000" kern="1200" baseline="0" dirty="0"/>
            <a:t>Owning or operating water wells within 5 miles of proposed MSD boundary</a:t>
          </a:r>
          <a:endParaRPr lang="en-US" sz="2000" kern="1200" dirty="0"/>
        </a:p>
        <a:p>
          <a:pPr marL="228600" lvl="1" indent="-228600" algn="l" defTabSz="889000">
            <a:lnSpc>
              <a:spcPct val="90000"/>
            </a:lnSpc>
            <a:spcBef>
              <a:spcPct val="0"/>
            </a:spcBef>
            <a:spcAft>
              <a:spcPct val="15000"/>
            </a:spcAft>
            <a:buChar char="•"/>
          </a:pPr>
          <a:r>
            <a:rPr lang="en-US" sz="2000" kern="1200" baseline="0" dirty="0"/>
            <a:t>Address to City Secretary</a:t>
          </a:r>
          <a:endParaRPr lang="en-US" sz="2000" kern="1200" dirty="0"/>
        </a:p>
      </dsp:txBody>
      <dsp:txXfrm>
        <a:off x="0" y="1270614"/>
        <a:ext cx="11599947" cy="1393875"/>
      </dsp:txXfrm>
    </dsp:sp>
    <dsp:sp modelId="{405A6FFE-BC9D-4E55-B62B-378DB56CB11F}">
      <dsp:nvSpPr>
        <dsp:cNvPr id="0" name=""/>
        <dsp:cNvSpPr/>
      </dsp:nvSpPr>
      <dsp:spPr>
        <a:xfrm>
          <a:off x="579997" y="1049214"/>
          <a:ext cx="8119962" cy="442800"/>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915" tIns="0" rIns="306915" bIns="0" numCol="1" spcCol="1270" anchor="ctr" anchorCtr="0">
          <a:noAutofit/>
        </a:bodyPr>
        <a:lstStyle/>
        <a:p>
          <a:pPr marL="0" lvl="0" indent="0" algn="l" defTabSz="1066800">
            <a:lnSpc>
              <a:spcPct val="90000"/>
            </a:lnSpc>
            <a:spcBef>
              <a:spcPct val="0"/>
            </a:spcBef>
            <a:spcAft>
              <a:spcPct val="35000"/>
            </a:spcAft>
            <a:buNone/>
          </a:pPr>
          <a:r>
            <a:rPr lang="en-US" sz="2400" kern="1200" baseline="0" dirty="0"/>
            <a:t>All Other Municipalities</a:t>
          </a:r>
          <a:endParaRPr lang="en-US" sz="2400" kern="1200" dirty="0"/>
        </a:p>
      </dsp:txBody>
      <dsp:txXfrm>
        <a:off x="601613" y="1070830"/>
        <a:ext cx="8076730" cy="399568"/>
      </dsp:txXfrm>
    </dsp:sp>
    <dsp:sp modelId="{E0A5573D-DA2A-45DB-B3FA-9140153126EC}">
      <dsp:nvSpPr>
        <dsp:cNvPr id="0" name=""/>
        <dsp:cNvSpPr/>
      </dsp:nvSpPr>
      <dsp:spPr>
        <a:xfrm>
          <a:off x="0" y="2966889"/>
          <a:ext cx="11599947" cy="1063125"/>
        </a:xfrm>
        <a:prstGeom prst="rect">
          <a:avLst/>
        </a:prstGeom>
        <a:solidFill>
          <a:schemeClr val="lt1">
            <a:alpha val="90000"/>
            <a:hueOff val="0"/>
            <a:satOff val="0"/>
            <a:lumOff val="0"/>
            <a:alphaOff val="0"/>
          </a:schemeClr>
        </a:solidFill>
        <a:ln w="12700" cap="flat" cmpd="sng" algn="ctr">
          <a:solidFill>
            <a:schemeClr val="accent5">
              <a:hueOff val="-12286306"/>
              <a:satOff val="13750"/>
              <a:lumOff val="7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285" tIns="312420" rIns="9002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t>Owning or operating water wells within 5 miles of proposed MSD boundary</a:t>
          </a:r>
          <a:endParaRPr lang="en-US" sz="2400" kern="1200" dirty="0"/>
        </a:p>
        <a:p>
          <a:pPr marL="228600" lvl="1" indent="-228600" algn="l" defTabSz="889000">
            <a:lnSpc>
              <a:spcPct val="90000"/>
            </a:lnSpc>
            <a:spcBef>
              <a:spcPct val="0"/>
            </a:spcBef>
            <a:spcAft>
              <a:spcPct val="15000"/>
            </a:spcAft>
            <a:buChar char="•"/>
          </a:pPr>
          <a:r>
            <a:rPr lang="en-US" sz="2000" kern="1200" baseline="0" dirty="0"/>
            <a:t>Address to registered agent, owner, or manager</a:t>
          </a:r>
          <a:endParaRPr lang="en-US" sz="2000" kern="1200" dirty="0"/>
        </a:p>
      </dsp:txBody>
      <dsp:txXfrm>
        <a:off x="0" y="2966889"/>
        <a:ext cx="11599947" cy="1063125"/>
      </dsp:txXfrm>
    </dsp:sp>
    <dsp:sp modelId="{5A0D6A2B-1806-4507-A975-8B75D245C596}">
      <dsp:nvSpPr>
        <dsp:cNvPr id="0" name=""/>
        <dsp:cNvSpPr/>
      </dsp:nvSpPr>
      <dsp:spPr>
        <a:xfrm>
          <a:off x="579997" y="2745489"/>
          <a:ext cx="8119962" cy="442800"/>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915" tIns="0" rIns="306915" bIns="0" numCol="1" spcCol="1270" anchor="ctr" anchorCtr="0">
          <a:noAutofit/>
        </a:bodyPr>
        <a:lstStyle/>
        <a:p>
          <a:pPr marL="0" lvl="0" indent="0" algn="l" defTabSz="1066800">
            <a:lnSpc>
              <a:spcPct val="90000"/>
            </a:lnSpc>
            <a:spcBef>
              <a:spcPct val="0"/>
            </a:spcBef>
            <a:spcAft>
              <a:spcPct val="35000"/>
            </a:spcAft>
            <a:buNone/>
          </a:pPr>
          <a:r>
            <a:rPr lang="en-US" sz="2400" kern="1200" baseline="0" dirty="0"/>
            <a:t>Retail Public Utilities (RPUs)</a:t>
          </a:r>
          <a:endParaRPr lang="en-US" sz="2400" kern="1200" dirty="0"/>
        </a:p>
      </dsp:txBody>
      <dsp:txXfrm>
        <a:off x="601613" y="2767105"/>
        <a:ext cx="8076730" cy="399568"/>
      </dsp:txXfrm>
    </dsp:sp>
    <dsp:sp modelId="{02811E45-6E17-4F81-A8C9-FC2174F458A4}">
      <dsp:nvSpPr>
        <dsp:cNvPr id="0" name=""/>
        <dsp:cNvSpPr/>
      </dsp:nvSpPr>
      <dsp:spPr>
        <a:xfrm>
          <a:off x="0" y="4332414"/>
          <a:ext cx="11599947" cy="1063125"/>
        </a:xfrm>
        <a:prstGeom prst="rect">
          <a:avLst/>
        </a:prstGeom>
        <a:solidFill>
          <a:schemeClr val="lt1">
            <a:alpha val="90000"/>
            <a:hueOff val="0"/>
            <a:satOff val="0"/>
            <a:lumOff val="0"/>
            <a:alphaOff val="0"/>
          </a:schemeClr>
        </a:solidFill>
        <a:ln w="12700" cap="flat" cmpd="sng" algn="ctr">
          <a:solidFill>
            <a:schemeClr val="accent5">
              <a:hueOff val="-18429457"/>
              <a:satOff val="20625"/>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0285" tIns="312420" rIns="90028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t>Owning water wells within 5 miles of proposed MSD boundary</a:t>
          </a:r>
          <a:endParaRPr lang="en-US" sz="2400" kern="1200" dirty="0"/>
        </a:p>
        <a:p>
          <a:pPr marL="228600" lvl="1" indent="-228600" algn="l" defTabSz="889000">
            <a:lnSpc>
              <a:spcPct val="90000"/>
            </a:lnSpc>
            <a:spcBef>
              <a:spcPct val="0"/>
            </a:spcBef>
            <a:spcAft>
              <a:spcPct val="15000"/>
            </a:spcAft>
            <a:buChar char="•"/>
          </a:pPr>
          <a:r>
            <a:rPr lang="en-US" sz="2000" kern="1200" baseline="0" dirty="0"/>
            <a:t>Address to current owner</a:t>
          </a:r>
          <a:endParaRPr lang="en-US" sz="2000" kern="1200" dirty="0"/>
        </a:p>
      </dsp:txBody>
      <dsp:txXfrm>
        <a:off x="0" y="4332414"/>
        <a:ext cx="11599947" cy="1063125"/>
      </dsp:txXfrm>
    </dsp:sp>
    <dsp:sp modelId="{76327053-34A1-44C5-8A38-A51A3A5B0BB2}">
      <dsp:nvSpPr>
        <dsp:cNvPr id="0" name=""/>
        <dsp:cNvSpPr/>
      </dsp:nvSpPr>
      <dsp:spPr>
        <a:xfrm>
          <a:off x="579997" y="4111014"/>
          <a:ext cx="8119962" cy="44280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6915" tIns="0" rIns="306915" bIns="0" numCol="1" spcCol="1270" anchor="ctr" anchorCtr="0">
          <a:noAutofit/>
        </a:bodyPr>
        <a:lstStyle/>
        <a:p>
          <a:pPr marL="0" lvl="0" indent="0" algn="l" defTabSz="1066800">
            <a:lnSpc>
              <a:spcPct val="90000"/>
            </a:lnSpc>
            <a:spcBef>
              <a:spcPct val="0"/>
            </a:spcBef>
            <a:spcAft>
              <a:spcPct val="35000"/>
            </a:spcAft>
            <a:buNone/>
          </a:pPr>
          <a:r>
            <a:rPr lang="en-US" sz="2400" kern="1200" baseline="0" dirty="0"/>
            <a:t>Each Registered Private Water Well Owner</a:t>
          </a:r>
          <a:endParaRPr lang="en-US" sz="2400" kern="1200" dirty="0"/>
        </a:p>
      </dsp:txBody>
      <dsp:txXfrm>
        <a:off x="601613" y="4132630"/>
        <a:ext cx="8076730"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B94A8-4310-4803-ACB8-6583F27F3884}">
      <dsp:nvSpPr>
        <dsp:cNvPr id="0" name=""/>
        <dsp:cNvSpPr/>
      </dsp:nvSpPr>
      <dsp:spPr>
        <a:xfrm>
          <a:off x="0" y="34665"/>
          <a:ext cx="6046480" cy="11044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Provide a copy of each notice letter</a:t>
          </a:r>
        </a:p>
      </dsp:txBody>
      <dsp:txXfrm>
        <a:off x="53916" y="88581"/>
        <a:ext cx="5938648" cy="996648"/>
      </dsp:txXfrm>
    </dsp:sp>
    <dsp:sp modelId="{421AC85C-4ED1-4A3E-B435-EF594330CA15}">
      <dsp:nvSpPr>
        <dsp:cNvPr id="0" name=""/>
        <dsp:cNvSpPr/>
      </dsp:nvSpPr>
      <dsp:spPr>
        <a:xfrm>
          <a:off x="0" y="1309065"/>
          <a:ext cx="6046480" cy="1104480"/>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Include each signed delivery receipt</a:t>
          </a:r>
        </a:p>
      </dsp:txBody>
      <dsp:txXfrm>
        <a:off x="53916" y="1362981"/>
        <a:ext cx="5938648" cy="996648"/>
      </dsp:txXfrm>
    </dsp:sp>
    <dsp:sp modelId="{DC8CAD63-56B4-437A-A754-7BF9A90C84A9}">
      <dsp:nvSpPr>
        <dsp:cNvPr id="0" name=""/>
        <dsp:cNvSpPr/>
      </dsp:nvSpPr>
      <dsp:spPr>
        <a:xfrm>
          <a:off x="0" y="2583465"/>
          <a:ext cx="6046480" cy="1104480"/>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Provide proof of notification attempts</a:t>
          </a:r>
          <a:endParaRPr lang="en-US" sz="2400" kern="1200" dirty="0"/>
        </a:p>
      </dsp:txBody>
      <dsp:txXfrm>
        <a:off x="53916" y="2637381"/>
        <a:ext cx="5938648" cy="996648"/>
      </dsp:txXfrm>
    </dsp:sp>
    <dsp:sp modelId="{59D136F1-857B-440C-9CF8-BDE250297C00}">
      <dsp:nvSpPr>
        <dsp:cNvPr id="0" name=""/>
        <dsp:cNvSpPr/>
      </dsp:nvSpPr>
      <dsp:spPr>
        <a:xfrm>
          <a:off x="0" y="3857865"/>
          <a:ext cx="6046480" cy="11044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Number the pages for cross-reference with Item 9</a:t>
          </a:r>
        </a:p>
      </dsp:txBody>
      <dsp:txXfrm>
        <a:off x="53916" y="3911781"/>
        <a:ext cx="5938648"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812DC-92F0-4C74-B393-E39120C54277}">
      <dsp:nvSpPr>
        <dsp:cNvPr id="0" name=""/>
        <dsp:cNvSpPr/>
      </dsp:nvSpPr>
      <dsp:spPr>
        <a:xfrm>
          <a:off x="273195" y="0"/>
          <a:ext cx="5230713" cy="5230713"/>
        </a:xfrm>
        <a:prstGeom prst="diamond">
          <a:avLst/>
        </a:prstGeom>
        <a:solidFill>
          <a:schemeClr val="dk2">
            <a:tint val="40000"/>
            <a:hueOff val="0"/>
            <a:satOff val="0"/>
            <a:lumOff val="0"/>
            <a:alphaOff val="0"/>
          </a:schemeClr>
        </a:solidFill>
        <a:ln>
          <a:noFill/>
        </a:ln>
        <a:effectLst>
          <a:outerShdw blurRad="50800" dist="38100" dir="5400000" sy="96000" rotWithShape="0">
            <a:srgbClr val="000000">
              <a:alpha val="54000"/>
            </a:srgbClr>
          </a:outerShdw>
        </a:effectLst>
      </dsp:spPr>
      <dsp:style>
        <a:lnRef idx="0">
          <a:scrgbClr r="0" g="0" b="0"/>
        </a:lnRef>
        <a:fillRef idx="1">
          <a:scrgbClr r="0" g="0" b="0"/>
        </a:fillRef>
        <a:effectRef idx="2">
          <a:scrgbClr r="0" g="0" b="0"/>
        </a:effectRef>
        <a:fontRef idx="minor"/>
      </dsp:style>
    </dsp:sp>
    <dsp:sp modelId="{FF874EFC-B3BA-42EC-82BF-3DEA8B774C72}">
      <dsp:nvSpPr>
        <dsp:cNvPr id="0" name=""/>
        <dsp:cNvSpPr/>
      </dsp:nvSpPr>
      <dsp:spPr>
        <a:xfrm>
          <a:off x="945603" y="496917"/>
          <a:ext cx="2039978" cy="2039978"/>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Verdana" panose="020B0604030504040204" pitchFamily="34" charset="0"/>
              <a:ea typeface="Verdana" panose="020B0604030504040204" pitchFamily="34" charset="0"/>
            </a:rPr>
            <a:t>COMPLETE A THOROUGH WATER WELL SEARCH</a:t>
          </a:r>
          <a:endParaRPr lang="en-US" sz="1800" kern="1200" dirty="0">
            <a:latin typeface="Verdana" panose="020B0604030504040204" pitchFamily="34" charset="0"/>
            <a:ea typeface="Verdana" panose="020B0604030504040204" pitchFamily="34" charset="0"/>
          </a:endParaRPr>
        </a:p>
      </dsp:txBody>
      <dsp:txXfrm>
        <a:off x="1045187" y="596501"/>
        <a:ext cx="1840810" cy="1840810"/>
      </dsp:txXfrm>
    </dsp:sp>
    <dsp:sp modelId="{8BD6FC09-DF97-494A-8F7C-3E0A3367EF46}">
      <dsp:nvSpPr>
        <dsp:cNvPr id="0" name=""/>
        <dsp:cNvSpPr/>
      </dsp:nvSpPr>
      <dsp:spPr>
        <a:xfrm>
          <a:off x="3142502" y="496917"/>
          <a:ext cx="2039978" cy="2039978"/>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Verdana" panose="020B0604030504040204" pitchFamily="34" charset="0"/>
              <a:ea typeface="Verdana" panose="020B0604030504040204" pitchFamily="34" charset="0"/>
            </a:rPr>
            <a:t>SEND NOTICE TO CURRENT OWNER</a:t>
          </a:r>
          <a:endParaRPr lang="en-US" sz="1800" kern="1200" dirty="0">
            <a:latin typeface="Verdana" panose="020B0604030504040204" pitchFamily="34" charset="0"/>
            <a:ea typeface="Verdana" panose="020B0604030504040204" pitchFamily="34" charset="0"/>
          </a:endParaRPr>
        </a:p>
      </dsp:txBody>
      <dsp:txXfrm>
        <a:off x="3242086" y="596501"/>
        <a:ext cx="1840810" cy="1840810"/>
      </dsp:txXfrm>
    </dsp:sp>
    <dsp:sp modelId="{E078106C-D3F0-4A1E-B795-9B159E237118}">
      <dsp:nvSpPr>
        <dsp:cNvPr id="0" name=""/>
        <dsp:cNvSpPr/>
      </dsp:nvSpPr>
      <dsp:spPr>
        <a:xfrm>
          <a:off x="945603" y="2693817"/>
          <a:ext cx="2039978" cy="2039978"/>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Verdana" panose="020B0604030504040204" pitchFamily="34" charset="0"/>
              <a:ea typeface="Verdana" panose="020B0604030504040204" pitchFamily="34" charset="0"/>
            </a:rPr>
            <a:t>USE TAX APPRAISAL INFORMATION TO ENSURE CORRECT ADDRESS</a:t>
          </a:r>
          <a:endParaRPr lang="en-US" sz="1800" kern="1200" dirty="0">
            <a:latin typeface="Verdana" panose="020B0604030504040204" pitchFamily="34" charset="0"/>
            <a:ea typeface="Verdana" panose="020B0604030504040204" pitchFamily="34" charset="0"/>
          </a:endParaRPr>
        </a:p>
      </dsp:txBody>
      <dsp:txXfrm>
        <a:off x="1045187" y="2793401"/>
        <a:ext cx="1840810" cy="1840810"/>
      </dsp:txXfrm>
    </dsp:sp>
    <dsp:sp modelId="{BE1BD314-D2F6-4897-B285-C9EE9B370E35}">
      <dsp:nvSpPr>
        <dsp:cNvPr id="0" name=""/>
        <dsp:cNvSpPr/>
      </dsp:nvSpPr>
      <dsp:spPr>
        <a:xfrm>
          <a:off x="3142502" y="2693817"/>
          <a:ext cx="2039978" cy="2039978"/>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latin typeface="Verdana" panose="020B0604030504040204" pitchFamily="34" charset="0"/>
              <a:ea typeface="Verdana" panose="020B0604030504040204" pitchFamily="34" charset="0"/>
            </a:rPr>
            <a:t>PROVIDE SIGNED RECEIPTS IN ITEM 10</a:t>
          </a:r>
          <a:endParaRPr lang="en-US" sz="1800" kern="1200" dirty="0">
            <a:latin typeface="Verdana" panose="020B0604030504040204" pitchFamily="34" charset="0"/>
            <a:ea typeface="Verdana" panose="020B0604030504040204" pitchFamily="34" charset="0"/>
          </a:endParaRPr>
        </a:p>
      </dsp:txBody>
      <dsp:txXfrm>
        <a:off x="3242086" y="2793401"/>
        <a:ext cx="1840810" cy="18408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6279A-FBE2-42F6-847E-817FF85C8318}">
      <dsp:nvSpPr>
        <dsp:cNvPr id="0" name=""/>
        <dsp:cNvSpPr/>
      </dsp:nvSpPr>
      <dsp:spPr>
        <a:xfrm>
          <a:off x="0" y="0"/>
          <a:ext cx="8255517" cy="996064"/>
        </a:xfrm>
        <a:prstGeom prst="roundRect">
          <a:avLst>
            <a:gd name="adj" fmla="val 1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atin typeface="Verdana" panose="020B0604030504040204" pitchFamily="34" charset="0"/>
              <a:ea typeface="Verdana" panose="020B0604030504040204" pitchFamily="34" charset="0"/>
            </a:rPr>
            <a:t>Ensure current correct address is identified</a:t>
          </a:r>
          <a:endParaRPr lang="en-US" sz="2000" kern="1200" dirty="0">
            <a:latin typeface="Verdana" panose="020B0604030504040204" pitchFamily="34" charset="0"/>
            <a:ea typeface="Verdana" panose="020B0604030504040204" pitchFamily="34" charset="0"/>
          </a:endParaRPr>
        </a:p>
      </dsp:txBody>
      <dsp:txXfrm>
        <a:off x="29174" y="29174"/>
        <a:ext cx="7096518" cy="937716"/>
      </dsp:txXfrm>
    </dsp:sp>
    <dsp:sp modelId="{3F7BA904-56AD-4B47-8194-C27E65809D7C}">
      <dsp:nvSpPr>
        <dsp:cNvPr id="0" name=""/>
        <dsp:cNvSpPr/>
      </dsp:nvSpPr>
      <dsp:spPr>
        <a:xfrm>
          <a:off x="691399" y="1177167"/>
          <a:ext cx="8255517" cy="996064"/>
        </a:xfrm>
        <a:prstGeom prst="roundRect">
          <a:avLst>
            <a:gd name="adj" fmla="val 1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baseline="0" dirty="0">
              <a:latin typeface="Verdana" panose="020B0604030504040204" pitchFamily="34" charset="0"/>
              <a:ea typeface="Verdana" panose="020B0604030504040204" pitchFamily="34" charset="0"/>
            </a:rPr>
            <a:t>Conduct at least two attempts at obtaining a signature</a:t>
          </a:r>
          <a:endParaRPr lang="en-US" sz="2000" kern="1200" dirty="0">
            <a:latin typeface="Verdana" panose="020B0604030504040204" pitchFamily="34" charset="0"/>
            <a:ea typeface="Verdana" panose="020B0604030504040204" pitchFamily="34" charset="0"/>
          </a:endParaRPr>
        </a:p>
      </dsp:txBody>
      <dsp:txXfrm>
        <a:off x="720573" y="1206341"/>
        <a:ext cx="6858327" cy="937716"/>
      </dsp:txXfrm>
    </dsp:sp>
    <dsp:sp modelId="{AF020BEA-2C73-40DE-A02E-6377976E1D2D}">
      <dsp:nvSpPr>
        <dsp:cNvPr id="0" name=""/>
        <dsp:cNvSpPr/>
      </dsp:nvSpPr>
      <dsp:spPr>
        <a:xfrm>
          <a:off x="1372479" y="2354334"/>
          <a:ext cx="8255517" cy="996064"/>
        </a:xfrm>
        <a:prstGeom prst="roundRect">
          <a:avLst>
            <a:gd name="adj" fmla="val 1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atin typeface="Verdana" panose="020B0604030504040204" pitchFamily="34" charset="0"/>
              <a:ea typeface="Verdana" panose="020B0604030504040204" pitchFamily="34" charset="0"/>
            </a:rPr>
            <a:t>Third and final attempt can be delivery confirmation</a:t>
          </a:r>
          <a:endParaRPr lang="en-US" sz="2000" kern="1200" dirty="0">
            <a:latin typeface="Verdana" panose="020B0604030504040204" pitchFamily="34" charset="0"/>
            <a:ea typeface="Verdana" panose="020B0604030504040204" pitchFamily="34" charset="0"/>
          </a:endParaRPr>
        </a:p>
      </dsp:txBody>
      <dsp:txXfrm>
        <a:off x="1401653" y="2383508"/>
        <a:ext cx="6868647" cy="937716"/>
      </dsp:txXfrm>
    </dsp:sp>
    <dsp:sp modelId="{975CA654-28FE-4CFA-A0E4-5821C1BEDD5C}">
      <dsp:nvSpPr>
        <dsp:cNvPr id="0" name=""/>
        <dsp:cNvSpPr/>
      </dsp:nvSpPr>
      <dsp:spPr>
        <a:xfrm>
          <a:off x="2063879" y="3531502"/>
          <a:ext cx="8255517" cy="996064"/>
        </a:xfrm>
        <a:prstGeom prst="roundRect">
          <a:avLst>
            <a:gd name="adj" fmla="val 1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atin typeface="Verdana" panose="020B0604030504040204" pitchFamily="34" charset="0"/>
              <a:ea typeface="Verdana" panose="020B0604030504040204" pitchFamily="34" charset="0"/>
            </a:rPr>
            <a:t>Proof of all three attempts (to the same, correct, current address) can be provided in lieu of a signature</a:t>
          </a:r>
          <a:endParaRPr lang="en-US" sz="2000" kern="1200" dirty="0">
            <a:latin typeface="Verdana" panose="020B0604030504040204" pitchFamily="34" charset="0"/>
            <a:ea typeface="Verdana" panose="020B0604030504040204" pitchFamily="34" charset="0"/>
          </a:endParaRPr>
        </a:p>
      </dsp:txBody>
      <dsp:txXfrm>
        <a:off x="2093053" y="3560676"/>
        <a:ext cx="6858327" cy="937716"/>
      </dsp:txXfrm>
    </dsp:sp>
    <dsp:sp modelId="{1A97B02F-9B70-40BE-A9E2-AF5D170D5180}">
      <dsp:nvSpPr>
        <dsp:cNvPr id="0" name=""/>
        <dsp:cNvSpPr/>
      </dsp:nvSpPr>
      <dsp:spPr>
        <a:xfrm>
          <a:off x="7608075" y="762895"/>
          <a:ext cx="647442" cy="6474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53749" y="762895"/>
        <a:ext cx="356094" cy="487200"/>
      </dsp:txXfrm>
    </dsp:sp>
    <dsp:sp modelId="{ABE7FC54-BA7B-4EDF-A364-869F0FF91586}">
      <dsp:nvSpPr>
        <dsp:cNvPr id="0" name=""/>
        <dsp:cNvSpPr/>
      </dsp:nvSpPr>
      <dsp:spPr>
        <a:xfrm>
          <a:off x="8299475" y="1940062"/>
          <a:ext cx="647442" cy="6474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445149" y="1940062"/>
        <a:ext cx="356094" cy="487200"/>
      </dsp:txXfrm>
    </dsp:sp>
    <dsp:sp modelId="{9F424B82-8B31-436C-9DD0-1098976B5423}">
      <dsp:nvSpPr>
        <dsp:cNvPr id="0" name=""/>
        <dsp:cNvSpPr/>
      </dsp:nvSpPr>
      <dsp:spPr>
        <a:xfrm>
          <a:off x="8980555" y="3117229"/>
          <a:ext cx="647442" cy="6474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26229" y="3117229"/>
        <a:ext cx="356094" cy="487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0B379-CC02-4244-8F91-9429FEAD3809}">
      <dsp:nvSpPr>
        <dsp:cNvPr id="0" name=""/>
        <dsp:cNvSpPr/>
      </dsp:nvSpPr>
      <dsp:spPr>
        <a:xfrm>
          <a:off x="0" y="0"/>
          <a:ext cx="8263552" cy="1023538"/>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latin typeface="Verdana" panose="020B0604030504040204" pitchFamily="34" charset="0"/>
              <a:ea typeface="Verdana" panose="020B0604030504040204" pitchFamily="34" charset="0"/>
            </a:rPr>
            <a:t>TCEQ must verify notifications by cross-r</a:t>
          </a:r>
          <a:r>
            <a:rPr lang="en-US" sz="1900" kern="1200" dirty="0"/>
            <a:t>eferencing receipts or proofs of notice in Item 10 with water well owners listed Item 9</a:t>
          </a:r>
          <a:endParaRPr lang="en-US" sz="1900" kern="1200" dirty="0">
            <a:latin typeface="Verdana" panose="020B0604030504040204" pitchFamily="34" charset="0"/>
            <a:ea typeface="Verdana" panose="020B0604030504040204" pitchFamily="34" charset="0"/>
          </a:endParaRPr>
        </a:p>
      </dsp:txBody>
      <dsp:txXfrm>
        <a:off x="29978" y="29978"/>
        <a:ext cx="7072587" cy="963582"/>
      </dsp:txXfrm>
    </dsp:sp>
    <dsp:sp modelId="{5DE70827-F153-4812-AD2C-5F8BA60E6C05}">
      <dsp:nvSpPr>
        <dsp:cNvPr id="0" name=""/>
        <dsp:cNvSpPr/>
      </dsp:nvSpPr>
      <dsp:spPr>
        <a:xfrm>
          <a:off x="692072" y="1209635"/>
          <a:ext cx="8263552" cy="1023538"/>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Item 9 must reference all notification attempts</a:t>
          </a:r>
          <a:endParaRPr lang="en-US" sz="1900" kern="1200" dirty="0">
            <a:latin typeface="Verdana" panose="020B0604030504040204" pitchFamily="34" charset="0"/>
            <a:ea typeface="Verdana" panose="020B0604030504040204" pitchFamily="34" charset="0"/>
          </a:endParaRPr>
        </a:p>
      </dsp:txBody>
      <dsp:txXfrm>
        <a:off x="722050" y="1239613"/>
        <a:ext cx="6846224" cy="963582"/>
      </dsp:txXfrm>
    </dsp:sp>
    <dsp:sp modelId="{D7C2CFA0-BAF2-4C9E-AD15-40C003717B47}">
      <dsp:nvSpPr>
        <dsp:cNvPr id="0" name=""/>
        <dsp:cNvSpPr/>
      </dsp:nvSpPr>
      <dsp:spPr>
        <a:xfrm>
          <a:off x="1373815" y="2419271"/>
          <a:ext cx="8263552" cy="1023538"/>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latin typeface="Verdana" panose="020B0604030504040204" pitchFamily="34" charset="0"/>
              <a:ea typeface="Verdana" panose="020B0604030504040204" pitchFamily="34" charset="0"/>
            </a:rPr>
            <a:t>Page number(s) where signed receipt or proof of notice is found in Item 10 should correlate with Item 9</a:t>
          </a:r>
          <a:endParaRPr lang="en-US" sz="1900" kern="1200" dirty="0">
            <a:latin typeface="Verdana" panose="020B0604030504040204" pitchFamily="34" charset="0"/>
            <a:ea typeface="Verdana" panose="020B0604030504040204" pitchFamily="34" charset="0"/>
          </a:endParaRPr>
        </a:p>
      </dsp:txBody>
      <dsp:txXfrm>
        <a:off x="1403793" y="2449249"/>
        <a:ext cx="6856553" cy="963582"/>
      </dsp:txXfrm>
    </dsp:sp>
    <dsp:sp modelId="{5748D84A-84BA-496A-B77E-52A70C225D13}">
      <dsp:nvSpPr>
        <dsp:cNvPr id="0" name=""/>
        <dsp:cNvSpPr/>
      </dsp:nvSpPr>
      <dsp:spPr>
        <a:xfrm>
          <a:off x="2065888" y="3628907"/>
          <a:ext cx="8263552" cy="1023538"/>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latin typeface="Verdana" panose="020B0604030504040204" pitchFamily="34" charset="0"/>
              <a:ea typeface="Verdana" panose="020B0604030504040204" pitchFamily="34" charset="0"/>
            </a:rPr>
            <a:t>Ensure address/tracking numbers provided in Item 9 are verifiable on the signed receipts or proofs of notice provided in Item 10</a:t>
          </a:r>
          <a:endParaRPr lang="en-US" sz="1900" kern="1200" dirty="0">
            <a:latin typeface="Verdana" panose="020B0604030504040204" pitchFamily="34" charset="0"/>
            <a:ea typeface="Verdana" panose="020B0604030504040204" pitchFamily="34" charset="0"/>
          </a:endParaRPr>
        </a:p>
      </dsp:txBody>
      <dsp:txXfrm>
        <a:off x="2095866" y="3658885"/>
        <a:ext cx="6846224" cy="963582"/>
      </dsp:txXfrm>
    </dsp:sp>
    <dsp:sp modelId="{1198EDDE-31AB-4CBD-8EB3-83A2B4EC40BB}">
      <dsp:nvSpPr>
        <dsp:cNvPr id="0" name=""/>
        <dsp:cNvSpPr/>
      </dsp:nvSpPr>
      <dsp:spPr>
        <a:xfrm>
          <a:off x="7598253" y="783937"/>
          <a:ext cx="665299" cy="66529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747945" y="783937"/>
        <a:ext cx="365915" cy="500637"/>
      </dsp:txXfrm>
    </dsp:sp>
    <dsp:sp modelId="{4B7C55A0-76A8-42D7-8B77-A7B29228800A}">
      <dsp:nvSpPr>
        <dsp:cNvPr id="0" name=""/>
        <dsp:cNvSpPr/>
      </dsp:nvSpPr>
      <dsp:spPr>
        <a:xfrm>
          <a:off x="8290325" y="1993573"/>
          <a:ext cx="665299" cy="66529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440017" y="1993573"/>
        <a:ext cx="365915" cy="500637"/>
      </dsp:txXfrm>
    </dsp:sp>
    <dsp:sp modelId="{F1CF8C54-3E10-4E7A-A601-B6AE578B2DD1}">
      <dsp:nvSpPr>
        <dsp:cNvPr id="0" name=""/>
        <dsp:cNvSpPr/>
      </dsp:nvSpPr>
      <dsp:spPr>
        <a:xfrm>
          <a:off x="8972068" y="3203209"/>
          <a:ext cx="665299" cy="66529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121760" y="3203209"/>
        <a:ext cx="365915" cy="5006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B94A8-4310-4803-ACB8-6583F27F3884}">
      <dsp:nvSpPr>
        <dsp:cNvPr id="0" name=""/>
        <dsp:cNvSpPr/>
      </dsp:nvSpPr>
      <dsp:spPr>
        <a:xfrm>
          <a:off x="0" y="2752"/>
          <a:ext cx="5859924" cy="821949"/>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Verdana"/>
              <a:ea typeface="Verdana"/>
            </a:rPr>
            <a:t>Unsigned receipts</a:t>
          </a:r>
        </a:p>
      </dsp:txBody>
      <dsp:txXfrm>
        <a:off x="40124" y="42876"/>
        <a:ext cx="5779676" cy="741701"/>
      </dsp:txXfrm>
    </dsp:sp>
    <dsp:sp modelId="{FD6BDBE6-A4C6-4376-BFA6-62F3B07DEEFA}">
      <dsp:nvSpPr>
        <dsp:cNvPr id="0" name=""/>
        <dsp:cNvSpPr/>
      </dsp:nvSpPr>
      <dsp:spPr>
        <a:xfrm>
          <a:off x="0" y="836935"/>
          <a:ext cx="5859924" cy="821949"/>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Address on receipt does not match address in Item 9</a:t>
          </a:r>
          <a:endParaRPr lang="en-US" sz="2400" kern="1200" dirty="0">
            <a:latin typeface="Consolas" panose="020B0609020204030204"/>
            <a:ea typeface="Verdana"/>
          </a:endParaRPr>
        </a:p>
      </dsp:txBody>
      <dsp:txXfrm>
        <a:off x="40124" y="877059"/>
        <a:ext cx="5779676" cy="741701"/>
      </dsp:txXfrm>
    </dsp:sp>
    <dsp:sp modelId="{E3A7C053-129F-4B87-AEE9-80037168B8E4}">
      <dsp:nvSpPr>
        <dsp:cNvPr id="0" name=""/>
        <dsp:cNvSpPr/>
      </dsp:nvSpPr>
      <dsp:spPr>
        <a:xfrm>
          <a:off x="0" y="1671119"/>
          <a:ext cx="5859924" cy="821949"/>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Verdana"/>
              <a:ea typeface="Verdana"/>
            </a:rPr>
            <a:t>Signed, but returned to sender</a:t>
          </a:r>
        </a:p>
      </dsp:txBody>
      <dsp:txXfrm>
        <a:off x="40124" y="1711243"/>
        <a:ext cx="5779676" cy="741701"/>
      </dsp:txXfrm>
    </dsp:sp>
    <dsp:sp modelId="{8501C8F7-B8F0-4EEF-9140-A97B89CC3699}">
      <dsp:nvSpPr>
        <dsp:cNvPr id="0" name=""/>
        <dsp:cNvSpPr/>
      </dsp:nvSpPr>
      <dsp:spPr>
        <a:xfrm>
          <a:off x="0" y="2505303"/>
          <a:ext cx="5859924" cy="821949"/>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Inconsistent page numbers between Items 9 and 10</a:t>
          </a:r>
        </a:p>
      </dsp:txBody>
      <dsp:txXfrm>
        <a:off x="40124" y="2545427"/>
        <a:ext cx="5779676" cy="741701"/>
      </dsp:txXfrm>
    </dsp:sp>
    <dsp:sp modelId="{FCC4BCB5-B86A-435F-BBB4-F2C203C44E30}">
      <dsp:nvSpPr>
        <dsp:cNvPr id="0" name=""/>
        <dsp:cNvSpPr/>
      </dsp:nvSpPr>
      <dsp:spPr>
        <a:xfrm>
          <a:off x="0" y="3339486"/>
          <a:ext cx="5859924" cy="821949"/>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a:ea typeface="Verdana"/>
            </a:rPr>
            <a:t>Illegible documentation (smeared, cut off, etc.)</a:t>
          </a:r>
        </a:p>
      </dsp:txBody>
      <dsp:txXfrm>
        <a:off x="40124" y="3379610"/>
        <a:ext cx="5779676" cy="741701"/>
      </dsp:txXfrm>
    </dsp:sp>
    <dsp:sp modelId="{0FA214EB-063E-402A-BD37-8E7E369A65D8}">
      <dsp:nvSpPr>
        <dsp:cNvPr id="0" name=""/>
        <dsp:cNvSpPr/>
      </dsp:nvSpPr>
      <dsp:spPr>
        <a:xfrm>
          <a:off x="0" y="4173670"/>
          <a:ext cx="5859924" cy="821949"/>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Verdana"/>
              <a:ea typeface="Verdana"/>
            </a:rPr>
            <a:t>Insufficient notification attempts</a:t>
          </a:r>
        </a:p>
      </dsp:txBody>
      <dsp:txXfrm>
        <a:off x="40124" y="4213794"/>
        <a:ext cx="5779676" cy="7417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225F1F-CEBD-4E2A-B653-EAFE5977B0CB}" type="datetimeFigureOut">
              <a:rPr lang="en-US" smtClean="0"/>
              <a:t>8/19/2025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D40A9B3-395D-48F2-A76C-D2B82EA77B9C}" type="slidenum">
              <a:rPr lang="en-US" smtClean="0"/>
              <a:t>‹#›</a:t>
            </a:fld>
            <a:endParaRPr lang="en-US"/>
          </a:p>
        </p:txBody>
      </p:sp>
    </p:spTree>
    <p:extLst>
      <p:ext uri="{BB962C8B-B14F-4D97-AF65-F5344CB8AC3E}">
        <p14:creationId xmlns:p14="http://schemas.microsoft.com/office/powerpoint/2010/main" val="37768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a:t>
            </a:fld>
            <a:endParaRPr lang="en-US"/>
          </a:p>
        </p:txBody>
      </p:sp>
    </p:spTree>
    <p:extLst>
      <p:ext uri="{BB962C8B-B14F-4D97-AF65-F5344CB8AC3E}">
        <p14:creationId xmlns:p14="http://schemas.microsoft.com/office/powerpoint/2010/main" val="156099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10</a:t>
            </a:fld>
            <a:endParaRPr lang="en-US"/>
          </a:p>
        </p:txBody>
      </p:sp>
    </p:spTree>
    <p:extLst>
      <p:ext uri="{BB962C8B-B14F-4D97-AF65-F5344CB8AC3E}">
        <p14:creationId xmlns:p14="http://schemas.microsoft.com/office/powerpoint/2010/main" val="338285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11</a:t>
            </a:fld>
            <a:endParaRPr lang="en-US"/>
          </a:p>
        </p:txBody>
      </p:sp>
    </p:spTree>
    <p:extLst>
      <p:ext uri="{BB962C8B-B14F-4D97-AF65-F5344CB8AC3E}">
        <p14:creationId xmlns:p14="http://schemas.microsoft.com/office/powerpoint/2010/main" val="312331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12</a:t>
            </a:fld>
            <a:endParaRPr lang="en-US"/>
          </a:p>
        </p:txBody>
      </p:sp>
    </p:spTree>
    <p:extLst>
      <p:ext uri="{BB962C8B-B14F-4D97-AF65-F5344CB8AC3E}">
        <p14:creationId xmlns:p14="http://schemas.microsoft.com/office/powerpoint/2010/main" val="207071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13</a:t>
            </a:fld>
            <a:endParaRPr lang="en-US"/>
          </a:p>
        </p:txBody>
      </p:sp>
    </p:spTree>
    <p:extLst>
      <p:ext uri="{BB962C8B-B14F-4D97-AF65-F5344CB8AC3E}">
        <p14:creationId xmlns:p14="http://schemas.microsoft.com/office/powerpoint/2010/main" val="394124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14</a:t>
            </a:fld>
            <a:endParaRPr lang="en-US"/>
          </a:p>
        </p:txBody>
      </p:sp>
    </p:spTree>
    <p:extLst>
      <p:ext uri="{BB962C8B-B14F-4D97-AF65-F5344CB8AC3E}">
        <p14:creationId xmlns:p14="http://schemas.microsoft.com/office/powerpoint/2010/main" val="180249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15</a:t>
            </a:fld>
            <a:endParaRPr lang="en-US"/>
          </a:p>
        </p:txBody>
      </p:sp>
    </p:spTree>
    <p:extLst>
      <p:ext uri="{BB962C8B-B14F-4D97-AF65-F5344CB8AC3E}">
        <p14:creationId xmlns:p14="http://schemas.microsoft.com/office/powerpoint/2010/main" val="47373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16</a:t>
            </a:fld>
            <a:endParaRPr lang="en-US"/>
          </a:p>
        </p:txBody>
      </p:sp>
    </p:spTree>
    <p:extLst>
      <p:ext uri="{BB962C8B-B14F-4D97-AF65-F5344CB8AC3E}">
        <p14:creationId xmlns:p14="http://schemas.microsoft.com/office/powerpoint/2010/main" val="3800835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17</a:t>
            </a:fld>
            <a:endParaRPr lang="en-US"/>
          </a:p>
        </p:txBody>
      </p:sp>
    </p:spTree>
    <p:extLst>
      <p:ext uri="{BB962C8B-B14F-4D97-AF65-F5344CB8AC3E}">
        <p14:creationId xmlns:p14="http://schemas.microsoft.com/office/powerpoint/2010/main" val="1641064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18</a:t>
            </a:fld>
            <a:endParaRPr lang="en-US"/>
          </a:p>
        </p:txBody>
      </p:sp>
    </p:spTree>
    <p:extLst>
      <p:ext uri="{BB962C8B-B14F-4D97-AF65-F5344CB8AC3E}">
        <p14:creationId xmlns:p14="http://schemas.microsoft.com/office/powerpoint/2010/main" val="2974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20</a:t>
            </a:fld>
            <a:endParaRPr lang="en-US"/>
          </a:p>
        </p:txBody>
      </p:sp>
    </p:spTree>
    <p:extLst>
      <p:ext uri="{BB962C8B-B14F-4D97-AF65-F5344CB8AC3E}">
        <p14:creationId xmlns:p14="http://schemas.microsoft.com/office/powerpoint/2010/main" val="404292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rgbClr val="FF0000"/>
              </a:solidFill>
              <a:latin typeface="Georgia"/>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2</a:t>
            </a:fld>
            <a:endParaRPr lang="en-US"/>
          </a:p>
        </p:txBody>
      </p:sp>
    </p:spTree>
    <p:extLst>
      <p:ext uri="{BB962C8B-B14F-4D97-AF65-F5344CB8AC3E}">
        <p14:creationId xmlns:p14="http://schemas.microsoft.com/office/powerpoint/2010/main" val="19699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21</a:t>
            </a:fld>
            <a:endParaRPr lang="en-US"/>
          </a:p>
        </p:txBody>
      </p:sp>
    </p:spTree>
    <p:extLst>
      <p:ext uri="{BB962C8B-B14F-4D97-AF65-F5344CB8AC3E}">
        <p14:creationId xmlns:p14="http://schemas.microsoft.com/office/powerpoint/2010/main" val="3780222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22</a:t>
            </a:fld>
            <a:endParaRPr lang="en-US"/>
          </a:p>
        </p:txBody>
      </p:sp>
    </p:spTree>
    <p:extLst>
      <p:ext uri="{BB962C8B-B14F-4D97-AF65-F5344CB8AC3E}">
        <p14:creationId xmlns:p14="http://schemas.microsoft.com/office/powerpoint/2010/main" val="420297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23</a:t>
            </a:fld>
            <a:endParaRPr lang="en-US"/>
          </a:p>
        </p:txBody>
      </p:sp>
    </p:spTree>
    <p:extLst>
      <p:ext uri="{BB962C8B-B14F-4D97-AF65-F5344CB8AC3E}">
        <p14:creationId xmlns:p14="http://schemas.microsoft.com/office/powerpoint/2010/main" val="2137655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24</a:t>
            </a:fld>
            <a:endParaRPr lang="en-US"/>
          </a:p>
        </p:txBody>
      </p:sp>
    </p:spTree>
    <p:extLst>
      <p:ext uri="{BB962C8B-B14F-4D97-AF65-F5344CB8AC3E}">
        <p14:creationId xmlns:p14="http://schemas.microsoft.com/office/powerpoint/2010/main" val="345467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25</a:t>
            </a:fld>
            <a:endParaRPr lang="en-US"/>
          </a:p>
        </p:txBody>
      </p:sp>
    </p:spTree>
    <p:extLst>
      <p:ext uri="{BB962C8B-B14F-4D97-AF65-F5344CB8AC3E}">
        <p14:creationId xmlns:p14="http://schemas.microsoft.com/office/powerpoint/2010/main" val="592832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26</a:t>
            </a:fld>
            <a:endParaRPr lang="en-US"/>
          </a:p>
        </p:txBody>
      </p:sp>
    </p:spTree>
    <p:extLst>
      <p:ext uri="{BB962C8B-B14F-4D97-AF65-F5344CB8AC3E}">
        <p14:creationId xmlns:p14="http://schemas.microsoft.com/office/powerpoint/2010/main" val="357774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27</a:t>
            </a:fld>
            <a:endParaRPr lang="en-US"/>
          </a:p>
        </p:txBody>
      </p:sp>
    </p:spTree>
    <p:extLst>
      <p:ext uri="{BB962C8B-B14F-4D97-AF65-F5344CB8AC3E}">
        <p14:creationId xmlns:p14="http://schemas.microsoft.com/office/powerpoint/2010/main" val="217133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28</a:t>
            </a:fld>
            <a:endParaRPr lang="en-US"/>
          </a:p>
        </p:txBody>
      </p:sp>
    </p:spTree>
    <p:extLst>
      <p:ext uri="{BB962C8B-B14F-4D97-AF65-F5344CB8AC3E}">
        <p14:creationId xmlns:p14="http://schemas.microsoft.com/office/powerpoint/2010/main" val="1237056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29</a:t>
            </a:fld>
            <a:endParaRPr lang="en-US"/>
          </a:p>
        </p:txBody>
      </p:sp>
    </p:spTree>
    <p:extLst>
      <p:ext uri="{BB962C8B-B14F-4D97-AF65-F5344CB8AC3E}">
        <p14:creationId xmlns:p14="http://schemas.microsoft.com/office/powerpoint/2010/main" val="4083863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defTabSz="914400">
              <a:lnSpc>
                <a:spcPct val="110000"/>
              </a:lnSpc>
              <a:spcAft>
                <a:spcPts val="600"/>
              </a:spcAft>
              <a:buClr>
                <a:schemeClr val="tx1"/>
              </a:buClr>
              <a:buFont typeface="Arial" panose="020B0604020202020204" pitchFamily="34" charset="0"/>
              <a:buNone/>
            </a:pPr>
            <a:endParaRPr lang="en-US" sz="1200" cap="none" baseline="0" dirty="0"/>
          </a:p>
        </p:txBody>
      </p:sp>
      <p:sp>
        <p:nvSpPr>
          <p:cNvPr id="4" name="Slide Number Placeholder 3"/>
          <p:cNvSpPr>
            <a:spLocks noGrp="1"/>
          </p:cNvSpPr>
          <p:nvPr>
            <p:ph type="sldNum" sz="quarter" idx="5"/>
          </p:nvPr>
        </p:nvSpPr>
        <p:spPr/>
        <p:txBody>
          <a:bodyPr/>
          <a:lstStyle/>
          <a:p>
            <a:fld id="{AD40A9B3-395D-48F2-A76C-D2B82EA77B9C}" type="slidenum">
              <a:rPr lang="en-US" smtClean="0"/>
              <a:t>30</a:t>
            </a:fld>
            <a:endParaRPr lang="en-US"/>
          </a:p>
        </p:txBody>
      </p:sp>
    </p:spTree>
    <p:extLst>
      <p:ext uri="{BB962C8B-B14F-4D97-AF65-F5344CB8AC3E}">
        <p14:creationId xmlns:p14="http://schemas.microsoft.com/office/powerpoint/2010/main" val="116663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endParaRPr lang="en-US" altLang="en-US" dirty="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3</a:t>
            </a:fld>
            <a:endParaRPr lang="en-US"/>
          </a:p>
        </p:txBody>
      </p:sp>
    </p:spTree>
    <p:extLst>
      <p:ext uri="{BB962C8B-B14F-4D97-AF65-F5344CB8AC3E}">
        <p14:creationId xmlns:p14="http://schemas.microsoft.com/office/powerpoint/2010/main" val="956033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31</a:t>
            </a:fld>
            <a:endParaRPr lang="en-US"/>
          </a:p>
        </p:txBody>
      </p:sp>
    </p:spTree>
    <p:extLst>
      <p:ext uri="{BB962C8B-B14F-4D97-AF65-F5344CB8AC3E}">
        <p14:creationId xmlns:p14="http://schemas.microsoft.com/office/powerpoint/2010/main" val="819785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32</a:t>
            </a:fld>
            <a:endParaRPr lang="en-US"/>
          </a:p>
        </p:txBody>
      </p:sp>
    </p:spTree>
    <p:extLst>
      <p:ext uri="{BB962C8B-B14F-4D97-AF65-F5344CB8AC3E}">
        <p14:creationId xmlns:p14="http://schemas.microsoft.com/office/powerpoint/2010/main" val="441175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33</a:t>
            </a:fld>
            <a:endParaRPr lang="en-US"/>
          </a:p>
        </p:txBody>
      </p:sp>
    </p:spTree>
    <p:extLst>
      <p:ext uri="{BB962C8B-B14F-4D97-AF65-F5344CB8AC3E}">
        <p14:creationId xmlns:p14="http://schemas.microsoft.com/office/powerpoint/2010/main" val="2435389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34</a:t>
            </a:fld>
            <a:endParaRPr lang="en-US"/>
          </a:p>
        </p:txBody>
      </p:sp>
    </p:spTree>
    <p:extLst>
      <p:ext uri="{BB962C8B-B14F-4D97-AF65-F5344CB8AC3E}">
        <p14:creationId xmlns:p14="http://schemas.microsoft.com/office/powerpoint/2010/main" val="312854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35</a:t>
            </a:fld>
            <a:endParaRPr lang="en-US"/>
          </a:p>
        </p:txBody>
      </p:sp>
    </p:spTree>
    <p:extLst>
      <p:ext uri="{BB962C8B-B14F-4D97-AF65-F5344CB8AC3E}">
        <p14:creationId xmlns:p14="http://schemas.microsoft.com/office/powerpoint/2010/main" val="2738061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36</a:t>
            </a:fld>
            <a:endParaRPr lang="en-US"/>
          </a:p>
        </p:txBody>
      </p:sp>
    </p:spTree>
    <p:extLst>
      <p:ext uri="{BB962C8B-B14F-4D97-AF65-F5344CB8AC3E}">
        <p14:creationId xmlns:p14="http://schemas.microsoft.com/office/powerpoint/2010/main" val="2383834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37</a:t>
            </a:fld>
            <a:endParaRPr lang="en-US"/>
          </a:p>
        </p:txBody>
      </p:sp>
    </p:spTree>
    <p:extLst>
      <p:ext uri="{BB962C8B-B14F-4D97-AF65-F5344CB8AC3E}">
        <p14:creationId xmlns:p14="http://schemas.microsoft.com/office/powerpoint/2010/main" val="2664034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38</a:t>
            </a:fld>
            <a:endParaRPr lang="en-US"/>
          </a:p>
        </p:txBody>
      </p:sp>
    </p:spTree>
    <p:extLst>
      <p:ext uri="{BB962C8B-B14F-4D97-AF65-F5344CB8AC3E}">
        <p14:creationId xmlns:p14="http://schemas.microsoft.com/office/powerpoint/2010/main" val="815309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39</a:t>
            </a:fld>
            <a:endParaRPr lang="en-US"/>
          </a:p>
        </p:txBody>
      </p:sp>
    </p:spTree>
    <p:extLst>
      <p:ext uri="{BB962C8B-B14F-4D97-AF65-F5344CB8AC3E}">
        <p14:creationId xmlns:p14="http://schemas.microsoft.com/office/powerpoint/2010/main" val="2636993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41</a:t>
            </a:fld>
            <a:endParaRPr lang="en-US"/>
          </a:p>
        </p:txBody>
      </p:sp>
    </p:spTree>
    <p:extLst>
      <p:ext uri="{BB962C8B-B14F-4D97-AF65-F5344CB8AC3E}">
        <p14:creationId xmlns:p14="http://schemas.microsoft.com/office/powerpoint/2010/main" val="330563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4</a:t>
            </a:fld>
            <a:endParaRPr lang="en-US"/>
          </a:p>
        </p:txBody>
      </p:sp>
    </p:spTree>
    <p:extLst>
      <p:ext uri="{BB962C8B-B14F-4D97-AF65-F5344CB8AC3E}">
        <p14:creationId xmlns:p14="http://schemas.microsoft.com/office/powerpoint/2010/main" val="158904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5</a:t>
            </a:fld>
            <a:endParaRPr lang="en-US"/>
          </a:p>
        </p:txBody>
      </p:sp>
    </p:spTree>
    <p:extLst>
      <p:ext uri="{BB962C8B-B14F-4D97-AF65-F5344CB8AC3E}">
        <p14:creationId xmlns:p14="http://schemas.microsoft.com/office/powerpoint/2010/main" val="392700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6</a:t>
            </a:fld>
            <a:endParaRPr lang="en-US"/>
          </a:p>
        </p:txBody>
      </p:sp>
    </p:spTree>
    <p:extLst>
      <p:ext uri="{BB962C8B-B14F-4D97-AF65-F5344CB8AC3E}">
        <p14:creationId xmlns:p14="http://schemas.microsoft.com/office/powerpoint/2010/main" val="133343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7</a:t>
            </a:fld>
            <a:endParaRPr lang="en-US"/>
          </a:p>
        </p:txBody>
      </p:sp>
    </p:spTree>
    <p:extLst>
      <p:ext uri="{BB962C8B-B14F-4D97-AF65-F5344CB8AC3E}">
        <p14:creationId xmlns:p14="http://schemas.microsoft.com/office/powerpoint/2010/main" val="205933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40A9B3-395D-48F2-A76C-D2B82EA77B9C}" type="slidenum">
              <a:rPr lang="en-US" smtClean="0"/>
              <a:t>8</a:t>
            </a:fld>
            <a:endParaRPr lang="en-US"/>
          </a:p>
        </p:txBody>
      </p:sp>
    </p:spTree>
    <p:extLst>
      <p:ext uri="{BB962C8B-B14F-4D97-AF65-F5344CB8AC3E}">
        <p14:creationId xmlns:p14="http://schemas.microsoft.com/office/powerpoint/2010/main" val="170702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A9B3-395D-48F2-A76C-D2B82EA77B9C}" type="slidenum">
              <a:rPr lang="en-US" smtClean="0"/>
              <a:t>9</a:t>
            </a:fld>
            <a:endParaRPr lang="en-US"/>
          </a:p>
        </p:txBody>
      </p:sp>
    </p:spTree>
    <p:extLst>
      <p:ext uri="{BB962C8B-B14F-4D97-AF65-F5344CB8AC3E}">
        <p14:creationId xmlns:p14="http://schemas.microsoft.com/office/powerpoint/2010/main" val="309303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BB6886-B787-4F05-A796-CC6D3151D276}" type="datetime1">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7148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3600" cap="none" baseline="0">
                <a:latin typeface="+mn-lt"/>
              </a:defRPr>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1A79AE-E8EC-4E6C-AED0-DABDEC6A5E94}"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6600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4000" cap="none" baseline="0">
                <a:latin typeface="+mn-lt"/>
              </a:defRPr>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8748A-993F-44E5-B229-173221251D03}"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5448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4000" cap="none" baseline="0">
                <a:latin typeface="+mn-lt"/>
              </a:defRPr>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47F099-167E-409E-9455-8891D14B8654}"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5920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normAutofit/>
          </a:bodyPr>
          <a:lstStyle>
            <a:lvl1pPr>
              <a:defRPr sz="4000" cap="none" baseline="0">
                <a:latin typeface="Verdana" panose="020B0604030504040204" pitchFamily="34" charset="0"/>
              </a:defRPr>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D98E69-970C-4946-8620-A72BB1E452F1}"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11371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normAutofit/>
          </a:bodyPr>
          <a:lstStyle>
            <a:lvl1pPr>
              <a:defRPr sz="4000" cap="none" baseline="0">
                <a:latin typeface="Verdana" panose="020B0604030504040204" pitchFamily="34" charset="0"/>
              </a:defRPr>
            </a:lvl1p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C7A481-67DA-4262-A365-DBB9D3FCAF45}" type="datetime1">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4005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normAutofit/>
          </a:bodyPr>
          <a:lstStyle>
            <a:lvl1pPr>
              <a:defRPr sz="4000" cap="none" baseline="0">
                <a:latin typeface="+mn-lt"/>
              </a:defRPr>
            </a:lvl1p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BFF549-4D72-461F-891A-8147A7621B42}" type="datetime1">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5935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cap="none" baseline="0">
                <a:latin typeface="Verdan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0075B-D775-4383-9AB0-9A34AB98171B}" type="datetime1">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5889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normAutofit/>
          </a:bodyPr>
          <a:lstStyle>
            <a:lvl1pPr algn="l">
              <a:defRPr sz="4000" cap="none" baseline="0">
                <a:latin typeface="Verdan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D435E-D670-4FB3-AA76-8B55CE8202EE}" type="datetime1">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87607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6" y="618519"/>
            <a:ext cx="10364451" cy="1596177"/>
          </a:xfrm>
        </p:spPr>
        <p:txBody>
          <a:bodyPr>
            <a:normAutofit/>
          </a:bodyPr>
          <a:lstStyle>
            <a:lvl1pPr>
              <a:defRPr sz="4000" cap="none" baseline="0">
                <a:latin typeface="Verdana" panose="020B0604030504040204" pitchFamily="34" charset="0"/>
                <a:ea typeface="Verdana" panose="020B0604030504040204" pitchFamily="34" charset="0"/>
              </a:defRPr>
            </a:lvl1pPr>
          </a:lstStyle>
          <a:p>
            <a:r>
              <a:rPr lang="en-US"/>
              <a:t>Click to edit Master title style</a:t>
            </a:r>
          </a:p>
        </p:txBody>
      </p:sp>
      <p:sp>
        <p:nvSpPr>
          <p:cNvPr id="12" name="Content Placeholder 2"/>
          <p:cNvSpPr>
            <a:spLocks noGrp="1"/>
          </p:cNvSpPr>
          <p:nvPr>
            <p:ph sz="quarter" idx="13"/>
          </p:nvPr>
        </p:nvSpPr>
        <p:spPr>
          <a:xfrm>
            <a:off x="913773" y="2367094"/>
            <a:ext cx="5106027" cy="3424107"/>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4"/>
            <a:ext cx="5105400" cy="3424107"/>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DDD078-54D2-45BF-937A-ECEDD4023207}"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64389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cap="none" baseline="0">
                <a:latin typeface="Verdana" panose="020B0604030504040204" pitchFamily="34" charset="0"/>
                <a:ea typeface="Verdana" panose="020B0604030504040204" pitchFamily="34" charset="0"/>
              </a:defRPr>
            </a:lvl1pPr>
          </a:lstStyle>
          <a:p>
            <a:r>
              <a:rPr lang="en-US"/>
              <a:t>Click to edit Master title style</a:t>
            </a:r>
          </a:p>
        </p:txBody>
      </p:sp>
      <p:sp>
        <p:nvSpPr>
          <p:cNvPr id="12" name="Content Placeholder 2"/>
          <p:cNvSpPr>
            <a:spLocks noGrp="1"/>
          </p:cNvSpPr>
          <p:nvPr>
            <p:ph sz="quarter" idx="13"/>
          </p:nvPr>
        </p:nvSpPr>
        <p:spPr>
          <a:xfrm>
            <a:off x="913773" y="2367094"/>
            <a:ext cx="10363827" cy="3424107"/>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D1C0F-3B76-4759-9BE6-D4A5931C6B65}" type="datetime1">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3986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57656-F9D5-4315-9F5D-3C36E4906DFF}" type="datetime1">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48492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MSD Presentation">
    <p:spTree>
      <p:nvGrpSpPr>
        <p:cNvPr id="1" name=""/>
        <p:cNvGrpSpPr/>
        <p:nvPr/>
      </p:nvGrpSpPr>
      <p:grpSpPr>
        <a:xfrm>
          <a:off x="0" y="0"/>
          <a:ext cx="0" cy="0"/>
          <a:chOff x="0" y="0"/>
          <a:chExt cx="0" cy="0"/>
        </a:xfrm>
      </p:grpSpPr>
      <p:sp>
        <p:nvSpPr>
          <p:cNvPr id="14" name="Title 1"/>
          <p:cNvSpPr>
            <a:spLocks noGrp="1"/>
          </p:cNvSpPr>
          <p:nvPr>
            <p:ph type="title"/>
          </p:nvPr>
        </p:nvSpPr>
        <p:spPr>
          <a:xfrm>
            <a:off x="913776" y="618519"/>
            <a:ext cx="10364451" cy="1596177"/>
          </a:xfrm>
        </p:spPr>
        <p:txBody>
          <a:bodyPr>
            <a:normAutofit/>
          </a:bodyPr>
          <a:lstStyle>
            <a:lvl1pPr>
              <a:defRPr sz="4000" cap="none" baseline="0">
                <a:latin typeface="Verdana" panose="020B0604030504040204" pitchFamily="34" charset="0"/>
                <a:ea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85000"/>
              </a:lnSpc>
              <a:buNone/>
              <a:defRPr sz="2600" b="0">
                <a:solidFill>
                  <a:schemeClr val="tx1"/>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5" y="3051014"/>
            <a:ext cx="5106027" cy="2740187"/>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1" y="3051014"/>
            <a:ext cx="5105401" cy="2740187"/>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39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4000" cap="none" baseline="0">
                <a:latin typeface="Verdana" panose="020B0604030504040204" pitchFamily="34" charset="0"/>
                <a:ea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BF083-477C-4807-9BCF-C8945794F040}" type="datetime1">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834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lvl1pPr>
              <a:defRPr sz="4000" cap="none" baseline="0">
                <a:latin typeface="+mn-lt"/>
              </a:defRPr>
            </a:lvl1p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42068D-BEA0-4BC5-9419-18D1C64126BD}"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27880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normAutofit/>
          </a:bodyPr>
          <a:lstStyle>
            <a:lvl1pPr>
              <a:defRPr sz="4000" cap="none" baseline="0">
                <a:latin typeface="+mn-lt"/>
              </a:defRPr>
            </a:lvl1p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739DCE-DF6C-44C3-8784-D349F888B6B1}" type="datetime1">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07258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cap="none" baseline="0">
                <a:latin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E67C6DE-88D3-4744-8D20-22380AE8491F}" type="datetime1">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947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089D1-591F-4374-A818-44E79219D7F0}" type="datetime1">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5147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4000" cap="none" baseline="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C55A3-4159-49D6-9D0C-7A48CAD59AF0}"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4389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600" cap="none" baseline="0">
                <a:latin typeface="Verdana" panose="020B0604030504040204" pitchFamily="34" charset="0"/>
                <a:ea typeface="Verdana" panose="020B060403050404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EC55E6-D802-4457-B1FB-E71B3969891C}" type="datetime1">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0500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duotone>
              <a:schemeClr val="bg2">
                <a:shade val="18000"/>
                <a:satMod val="160000"/>
                <a:lumMod val="28000"/>
              </a:schemeClr>
              <a:schemeClr val="bg2">
                <a:tint val="95000"/>
                <a:satMod val="160000"/>
                <a:lumMod val="116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04BB5B-2EBC-4308-842F-52C43D653287}" type="datetime1">
              <a:rPr lang="en-US" smtClean="0"/>
              <a:t>8/19/2025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654605075"/>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1.sv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1.sv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18.sv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18.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CB29-F90D-4337-8DB4-692A0D34D901}"/>
              </a:ext>
            </a:extLst>
          </p:cNvPr>
          <p:cNvSpPr>
            <a:spLocks noGrp="1"/>
          </p:cNvSpPr>
          <p:nvPr>
            <p:ph type="ctrTitle"/>
          </p:nvPr>
        </p:nvSpPr>
        <p:spPr>
          <a:xfrm>
            <a:off x="913795" y="211014"/>
            <a:ext cx="10645159" cy="3634155"/>
          </a:xfrm>
        </p:spPr>
        <p:txBody>
          <a:bodyPr anchor="ctr">
            <a:normAutofit/>
          </a:bodyPr>
          <a:lstStyle/>
          <a:p>
            <a:pPr algn="l"/>
            <a:r>
              <a:rPr lang="en-US" cap="none" dirty="0">
                <a:latin typeface="Verdana"/>
                <a:ea typeface="Verdana"/>
              </a:rPr>
              <a:t>Municipal Setting Designation Applications: </a:t>
            </a:r>
            <a:br>
              <a:rPr lang="en-US" cap="none" dirty="0">
                <a:latin typeface="Verdana" panose="020B0604030504040204" pitchFamily="34" charset="0"/>
                <a:ea typeface="Verdana" panose="020B0604030504040204" pitchFamily="34" charset="0"/>
              </a:rPr>
            </a:br>
            <a:r>
              <a:rPr lang="en-US" cap="none" dirty="0">
                <a:latin typeface="Verdana"/>
                <a:ea typeface="Verdana"/>
              </a:rPr>
              <a:t>Avoiding Common Mistakes</a:t>
            </a:r>
            <a:br>
              <a:rPr lang="en-US" cap="none" dirty="0">
                <a:latin typeface="Verdana"/>
                <a:ea typeface="Verdana"/>
              </a:rPr>
            </a:br>
            <a:endParaRPr lang="en-US" cap="none"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C2BE262B-77CB-4A0F-8E80-9896CADB4A75}"/>
              </a:ext>
            </a:extLst>
          </p:cNvPr>
          <p:cNvSpPr>
            <a:spLocks noGrp="1"/>
          </p:cNvSpPr>
          <p:nvPr>
            <p:ph type="subTitle" idx="1"/>
          </p:nvPr>
        </p:nvSpPr>
        <p:spPr>
          <a:xfrm>
            <a:off x="913795" y="4056185"/>
            <a:ext cx="10809282" cy="2240749"/>
          </a:xfrm>
        </p:spPr>
        <p:txBody>
          <a:bodyPr vert="horz" lIns="91440" tIns="45720" rIns="91440" bIns="45720" rtlCol="0">
            <a:normAutofit fontScale="85000" lnSpcReduction="20000"/>
          </a:bodyPr>
          <a:lstStyle/>
          <a:p>
            <a:pPr algn="l"/>
            <a:r>
              <a:rPr lang="en-US" sz="3200" dirty="0"/>
              <a:t>Aaron Correll, P.G. </a:t>
            </a:r>
          </a:p>
          <a:p>
            <a:pPr algn="l"/>
            <a:r>
              <a:rPr lang="en-US" sz="3200" dirty="0"/>
              <a:t>VCP-CA Section</a:t>
            </a:r>
          </a:p>
          <a:p>
            <a:pPr algn="l"/>
            <a:r>
              <a:rPr lang="en-US" sz="3200" dirty="0"/>
              <a:t>Remediation Division</a:t>
            </a:r>
          </a:p>
          <a:p>
            <a:pPr algn="l"/>
            <a:r>
              <a:rPr lang="en-US" sz="3200" dirty="0"/>
              <a:t>Texas Commission on Environmental Quality</a:t>
            </a:r>
          </a:p>
        </p:txBody>
      </p:sp>
      <p:pic>
        <p:nvPicPr>
          <p:cNvPr id="4" name="Picture 3" descr="TCEQ Logo&#10;&#10;">
            <a:extLst>
              <a:ext uri="{FF2B5EF4-FFF2-40B4-BE49-F238E27FC236}">
                <a16:creationId xmlns:a16="http://schemas.microsoft.com/office/drawing/2014/main" id="{1F899E83-AE9B-EF39-6325-5561022C045C}"/>
              </a:ext>
            </a:extLst>
          </p:cNvPr>
          <p:cNvPicPr>
            <a:picLocks noChangeAspect="1"/>
          </p:cNvPicPr>
          <p:nvPr/>
        </p:nvPicPr>
        <p:blipFill>
          <a:blip r:embed="rId3"/>
          <a:stretch>
            <a:fillRect/>
          </a:stretch>
        </p:blipFill>
        <p:spPr>
          <a:xfrm>
            <a:off x="8669447" y="3429000"/>
            <a:ext cx="2731014" cy="2731014"/>
          </a:xfrm>
          <a:prstGeom prst="rect">
            <a:avLst/>
          </a:prstGeom>
        </p:spPr>
      </p:pic>
      <p:sp>
        <p:nvSpPr>
          <p:cNvPr id="5" name="Slide Number Placeholder 4">
            <a:extLst>
              <a:ext uri="{FF2B5EF4-FFF2-40B4-BE49-F238E27FC236}">
                <a16:creationId xmlns:a16="http://schemas.microsoft.com/office/drawing/2014/main" id="{FE1D3B6F-4773-9694-3772-F800984A743F}"/>
              </a:ext>
            </a:extLst>
          </p:cNvPr>
          <p:cNvSpPr>
            <a:spLocks noGrp="1"/>
          </p:cNvSpPr>
          <p:nvPr>
            <p:ph type="sldNum" sz="quarter" idx="12"/>
          </p:nvPr>
        </p:nvSpPr>
        <p:spPr/>
        <p:txBody>
          <a:bodyPr/>
          <a:lstStyle/>
          <a:p>
            <a:fld id="{6D22F896-40B5-4ADD-8801-0D06FADFA095}" type="slidenum">
              <a:rPr lang="en-US" smtClean="0"/>
              <a:t>1</a:t>
            </a:fld>
            <a:endParaRPr lang="en-US"/>
          </a:p>
        </p:txBody>
      </p:sp>
    </p:spTree>
    <p:extLst>
      <p:ext uri="{BB962C8B-B14F-4D97-AF65-F5344CB8AC3E}">
        <p14:creationId xmlns:p14="http://schemas.microsoft.com/office/powerpoint/2010/main" val="316015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B289E1-188D-5B28-F942-940B4FAC955F}"/>
              </a:ext>
            </a:extLst>
          </p:cNvPr>
          <p:cNvSpPr>
            <a:spLocks noGrp="1"/>
          </p:cNvSpPr>
          <p:nvPr>
            <p:ph type="title"/>
          </p:nvPr>
        </p:nvSpPr>
        <p:spPr>
          <a:xfrm>
            <a:off x="7892142" y="609600"/>
            <a:ext cx="3930890" cy="1326321"/>
          </a:xfrm>
        </p:spPr>
        <p:txBody>
          <a:bodyPr vert="horz" lIns="91440" tIns="45720" rIns="91440" bIns="45720" rtlCol="0" anchor="ctr">
            <a:normAutofit/>
          </a:bodyPr>
          <a:lstStyle/>
          <a:p>
            <a:r>
              <a:rPr lang="en-US" sz="3200" dirty="0">
                <a:effectLst>
                  <a:outerShdw blurRad="38100" dist="38100" dir="2700000" algn="tl">
                    <a:srgbClr val="000000">
                      <a:alpha val="43137"/>
                    </a:srgbClr>
                  </a:outerShdw>
                </a:effectLst>
              </a:rPr>
              <a:t>Example 1.1</a:t>
            </a:r>
          </a:p>
        </p:txBody>
      </p:sp>
      <p:sp>
        <p:nvSpPr>
          <p:cNvPr id="58" name="Rectangle 57">
            <a:extLst>
              <a:ext uri="{FF2B5EF4-FFF2-40B4-BE49-F238E27FC236}">
                <a16:creationId xmlns:a16="http://schemas.microsoft.com/office/drawing/2014/main" id="{5DE7B202-C50B-4900-B66E-4405273CE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showing 5 mi radius to prove it is in a municipality . Border of MSD near a edge of city">
            <a:extLst>
              <a:ext uri="{FF2B5EF4-FFF2-40B4-BE49-F238E27FC236}">
                <a16:creationId xmlns:a16="http://schemas.microsoft.com/office/drawing/2014/main" id="{4CE587A1-4514-E5D3-2EAC-ECE108CB4594}"/>
              </a:ext>
            </a:extLst>
          </p:cNvPr>
          <p:cNvPicPr>
            <a:picLocks noChangeAspect="1"/>
          </p:cNvPicPr>
          <p:nvPr/>
        </p:nvPicPr>
        <p:blipFill rotWithShape="1">
          <a:blip r:embed="rId4"/>
          <a:srcRect r="15814"/>
          <a:stretch/>
        </p:blipFill>
        <p:spPr>
          <a:xfrm>
            <a:off x="871944" y="852054"/>
            <a:ext cx="6443256" cy="5146963"/>
          </a:xfrm>
          <a:prstGeom prst="rect">
            <a:avLst/>
          </a:prstGeom>
          <a:scene3d>
            <a:camera prst="orthographicFront"/>
            <a:lightRig rig="threePt" dir="t">
              <a:rot lat="0" lon="0" rev="2700000"/>
            </a:lightRig>
          </a:scene3d>
          <a:sp3d contourW="6350">
            <a:contourClr>
              <a:srgbClr val="C0C0C0"/>
            </a:contourClr>
          </a:sp3d>
        </p:spPr>
      </p:pic>
      <p:sp>
        <p:nvSpPr>
          <p:cNvPr id="60" name="Rectangle 59">
            <a:extLst>
              <a:ext uri="{FF2B5EF4-FFF2-40B4-BE49-F238E27FC236}">
                <a16:creationId xmlns:a16="http://schemas.microsoft.com/office/drawing/2014/main" id="{8F7C81A9-037D-4D51-AB3A-FC9786B32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8029737D-8DB0-2CFC-5642-8CD7ED480F3E}"/>
              </a:ext>
            </a:extLst>
          </p:cNvPr>
          <p:cNvSpPr txBox="1">
            <a:spLocks/>
          </p:cNvSpPr>
          <p:nvPr/>
        </p:nvSpPr>
        <p:spPr>
          <a:xfrm>
            <a:off x="7817282" y="2096064"/>
            <a:ext cx="4091881" cy="3962120"/>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2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342900" indent="-228600" algn="l">
              <a:lnSpc>
                <a:spcPct val="120000"/>
              </a:lnSpc>
              <a:spcAft>
                <a:spcPts val="600"/>
              </a:spcAft>
              <a:buFont typeface="Arial" panose="020B0604020202020204" pitchFamily="34" charset="0"/>
              <a:buChar char="•"/>
            </a:pPr>
            <a:r>
              <a:rPr lang="en-US" sz="2000" b="0" cap="none" dirty="0">
                <a:effectLst>
                  <a:outerShdw blurRad="50800" dist="38100" dir="2700000" algn="tl" rotWithShape="0">
                    <a:srgbClr val="000000">
                      <a:alpha val="48000"/>
                    </a:srgbClr>
                  </a:outerShdw>
                </a:effectLst>
                <a:latin typeface="+mn-lt"/>
                <a:ea typeface="+mn-ea"/>
                <a:cs typeface="+mn-cs"/>
              </a:rPr>
              <a:t>Figure adequately demarcates the corporate limits of Houston and its ETJ</a:t>
            </a:r>
          </a:p>
          <a:p>
            <a:pPr marL="342900" indent="-228600" algn="l">
              <a:lnSpc>
                <a:spcPct val="120000"/>
              </a:lnSpc>
              <a:spcAft>
                <a:spcPts val="600"/>
              </a:spcAft>
              <a:buFont typeface="Arial" panose="020B0604020202020204" pitchFamily="34" charset="0"/>
              <a:buChar char="•"/>
            </a:pPr>
            <a:r>
              <a:rPr lang="en-US" sz="2000" b="0" cap="none" dirty="0">
                <a:effectLst>
                  <a:outerShdw blurRad="50800" dist="38100" dir="2700000" algn="tl" rotWithShape="0">
                    <a:srgbClr val="000000">
                      <a:alpha val="48000"/>
                    </a:srgbClr>
                  </a:outerShdw>
                </a:effectLst>
                <a:latin typeface="+mn-lt"/>
                <a:ea typeface="+mn-ea"/>
                <a:cs typeface="+mn-cs"/>
              </a:rPr>
              <a:t>Approximate location of proposed MSD identified</a:t>
            </a:r>
          </a:p>
          <a:p>
            <a:pPr marL="342900" indent="-228600" algn="l">
              <a:lnSpc>
                <a:spcPct val="120000"/>
              </a:lnSpc>
              <a:spcAft>
                <a:spcPts val="600"/>
              </a:spcAft>
              <a:buFont typeface="Arial" panose="020B0604020202020204" pitchFamily="34" charset="0"/>
              <a:buChar char="•"/>
            </a:pPr>
            <a:r>
              <a:rPr lang="en-US" sz="2000" b="0" cap="none" dirty="0">
                <a:effectLst>
                  <a:outerShdw blurRad="50800" dist="38100" dir="2700000" algn="tl" rotWithShape="0">
                    <a:srgbClr val="000000">
                      <a:alpha val="48000"/>
                    </a:srgbClr>
                  </a:outerShdw>
                </a:effectLst>
                <a:latin typeface="+mn-lt"/>
                <a:ea typeface="+mn-ea"/>
                <a:cs typeface="+mn-cs"/>
              </a:rPr>
              <a:t>However, scale is too large for MSD boundary to be clear</a:t>
            </a:r>
          </a:p>
        </p:txBody>
      </p:sp>
      <p:sp>
        <p:nvSpPr>
          <p:cNvPr id="3" name="Slide Number Placeholder 2">
            <a:extLst>
              <a:ext uri="{FF2B5EF4-FFF2-40B4-BE49-F238E27FC236}">
                <a16:creationId xmlns:a16="http://schemas.microsoft.com/office/drawing/2014/main" id="{1AD57AD0-9678-BE5E-A7E1-594E48302975}"/>
              </a:ext>
            </a:extLst>
          </p:cNvPr>
          <p:cNvSpPr>
            <a:spLocks noGrp="1"/>
          </p:cNvSpPr>
          <p:nvPr>
            <p:ph type="sldNum" sz="quarter" idx="12"/>
          </p:nvPr>
        </p:nvSpPr>
        <p:spPr/>
        <p:txBody>
          <a:bodyPr/>
          <a:lstStyle/>
          <a:p>
            <a:fld id="{6D22F896-40B5-4ADD-8801-0D06FADFA095}" type="slidenum">
              <a:rPr lang="en-US" smtClean="0"/>
              <a:pPr/>
              <a:t>10</a:t>
            </a:fld>
            <a:endParaRPr lang="en-US"/>
          </a:p>
        </p:txBody>
      </p:sp>
      <p:pic>
        <p:nvPicPr>
          <p:cNvPr id="7" name="Picture 6" descr="TCEQ Logo&#10;&#10;">
            <a:extLst>
              <a:ext uri="{FF2B5EF4-FFF2-40B4-BE49-F238E27FC236}">
                <a16:creationId xmlns:a16="http://schemas.microsoft.com/office/drawing/2014/main" id="{AD63EBD6-819C-3A52-00E9-9728348BECDE}"/>
              </a:ext>
            </a:extLst>
          </p:cNvPr>
          <p:cNvPicPr>
            <a:picLocks noChangeAspect="1"/>
          </p:cNvPicPr>
          <p:nvPr/>
        </p:nvPicPr>
        <p:blipFill>
          <a:blip r:embed="rId5"/>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67830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2C5B0E-8F05-BC2D-8C4D-588EF323DBEE}"/>
              </a:ext>
            </a:extLst>
          </p:cNvPr>
          <p:cNvSpPr>
            <a:spLocks noGrp="1"/>
          </p:cNvSpPr>
          <p:nvPr>
            <p:ph type="title"/>
          </p:nvPr>
        </p:nvSpPr>
        <p:spPr>
          <a:xfrm>
            <a:off x="7892142" y="609600"/>
            <a:ext cx="3850679" cy="1326321"/>
          </a:xfrm>
        </p:spPr>
        <p:txBody>
          <a:bodyPr vert="horz" lIns="91440" tIns="45720" rIns="91440" bIns="45720" rtlCol="0" anchor="ctr">
            <a:normAutofit/>
          </a:bodyPr>
          <a:lstStyle/>
          <a:p>
            <a:r>
              <a:rPr lang="en-US" sz="3200" dirty="0">
                <a:latin typeface="+mn-lt"/>
                <a:ea typeface="+mj-ea"/>
              </a:rPr>
              <a:t>Example 1.2</a:t>
            </a:r>
          </a:p>
        </p:txBody>
      </p:sp>
      <p:sp>
        <p:nvSpPr>
          <p:cNvPr id="62" name="Rectangle 41">
            <a:extLst>
              <a:ext uri="{FF2B5EF4-FFF2-40B4-BE49-F238E27FC236}">
                <a16:creationId xmlns:a16="http://schemas.microsoft.com/office/drawing/2014/main" id="{5DE7B202-C50B-4900-B66E-4405273CE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Map&#10;&#10;showing MSD shape in a more detailed view">
            <a:extLst>
              <a:ext uri="{FF2B5EF4-FFF2-40B4-BE49-F238E27FC236}">
                <a16:creationId xmlns:a16="http://schemas.microsoft.com/office/drawing/2014/main" id="{5254F03A-E507-82A1-59BC-64CDB05BD354}"/>
              </a:ext>
            </a:extLst>
          </p:cNvPr>
          <p:cNvPicPr>
            <a:picLocks noGrp="1" noChangeAspect="1"/>
          </p:cNvPicPr>
          <p:nvPr>
            <p:ph type="pic" idx="1"/>
          </p:nvPr>
        </p:nvPicPr>
        <p:blipFill rotWithShape="1">
          <a:blip r:embed="rId4"/>
          <a:srcRect l="10158" t="2438" r="3788" b="12760"/>
          <a:stretch/>
        </p:blipFill>
        <p:spPr>
          <a:xfrm>
            <a:off x="920705" y="921088"/>
            <a:ext cx="6374770" cy="5016213"/>
          </a:xfrm>
          <a:prstGeom prst="rect">
            <a:avLst/>
          </a:prstGeom>
          <a:effectLst/>
          <a:scene3d>
            <a:camera prst="orthographicFront"/>
            <a:lightRig rig="twoPt" dir="t">
              <a:rot lat="0" lon="0" rev="7200000"/>
            </a:lightRig>
          </a:scene3d>
          <a:sp3d>
            <a:contourClr>
              <a:srgbClr val="FFFFFF"/>
            </a:contourClr>
          </a:sp3d>
        </p:spPr>
      </p:pic>
      <p:sp>
        <p:nvSpPr>
          <p:cNvPr id="63" name="Rectangle 43">
            <a:extLst>
              <a:ext uri="{FF2B5EF4-FFF2-40B4-BE49-F238E27FC236}">
                <a16:creationId xmlns:a16="http://schemas.microsoft.com/office/drawing/2014/main" id="{8F7C81A9-037D-4D51-AB3A-FC9786B32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9688F50-239B-4B11-AA4B-1FE0085BFA44}"/>
              </a:ext>
            </a:extLst>
          </p:cNvPr>
          <p:cNvSpPr>
            <a:spLocks noGrp="1"/>
          </p:cNvSpPr>
          <p:nvPr>
            <p:ph type="body" sz="half" idx="2"/>
          </p:nvPr>
        </p:nvSpPr>
        <p:spPr>
          <a:xfrm>
            <a:off x="7859486" y="2096064"/>
            <a:ext cx="3995629" cy="4288694"/>
          </a:xfrm>
        </p:spPr>
        <p:txBody>
          <a:bodyPr vert="horz" lIns="91440" tIns="45720" rIns="91440" bIns="45720" rtlCol="0">
            <a:noAutofit/>
          </a:bodyPr>
          <a:lstStyle/>
          <a:p>
            <a:pPr marL="285750" indent="-228600" algn="l">
              <a:buFont typeface="Arial" panose="020B0604020202020204" pitchFamily="34" charset="0"/>
              <a:buChar char="•"/>
            </a:pPr>
            <a:r>
              <a:rPr lang="en-US" sz="2000" dirty="0"/>
              <a:t>Figure clearly outlines the proposed MSD boundary</a:t>
            </a:r>
          </a:p>
          <a:p>
            <a:pPr marL="285750" indent="-228600" algn="l">
              <a:buFont typeface="Arial" panose="020B0604020202020204" pitchFamily="34" charset="0"/>
              <a:buChar char="•"/>
            </a:pPr>
            <a:r>
              <a:rPr lang="en-US" sz="2000" dirty="0"/>
              <a:t>However, the scale is too small to adequately demarcate corporate limits (important if city limits change within 0.5 miles)</a:t>
            </a:r>
          </a:p>
          <a:p>
            <a:pPr marL="285750" indent="-228600" algn="l">
              <a:buFont typeface="Arial" panose="020B0604020202020204" pitchFamily="34" charset="0"/>
              <a:buChar char="•"/>
            </a:pPr>
            <a:r>
              <a:rPr lang="en-US" sz="2000" dirty="0"/>
              <a:t>Combination of Examples 1.1 and 1.2 would be sufficient for Item 1</a:t>
            </a:r>
          </a:p>
          <a:p>
            <a:pPr marL="285750" indent="-22860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EC3E69-234F-3447-94EA-15CE6320FC45}"/>
              </a:ext>
            </a:extLst>
          </p:cNvPr>
          <p:cNvSpPr>
            <a:spLocks noGrp="1"/>
          </p:cNvSpPr>
          <p:nvPr>
            <p:ph type="sldNum" sz="quarter" idx="12"/>
          </p:nvPr>
        </p:nvSpPr>
        <p:spPr/>
        <p:txBody>
          <a:bodyPr/>
          <a:lstStyle/>
          <a:p>
            <a:fld id="{6D22F896-40B5-4ADD-8801-0D06FADFA095}" type="slidenum">
              <a:rPr lang="en-US" smtClean="0"/>
              <a:t>11</a:t>
            </a:fld>
            <a:endParaRPr lang="en-US"/>
          </a:p>
        </p:txBody>
      </p:sp>
      <p:pic>
        <p:nvPicPr>
          <p:cNvPr id="6" name="Picture 5" descr="TCEQ Logo&#10;&#10;">
            <a:extLst>
              <a:ext uri="{FF2B5EF4-FFF2-40B4-BE49-F238E27FC236}">
                <a16:creationId xmlns:a16="http://schemas.microsoft.com/office/drawing/2014/main" id="{B0EECB57-882F-6BAF-8E3C-9576BDBF4093}"/>
              </a:ext>
            </a:extLst>
          </p:cNvPr>
          <p:cNvPicPr>
            <a:picLocks noChangeAspect="1"/>
          </p:cNvPicPr>
          <p:nvPr/>
        </p:nvPicPr>
        <p:blipFill>
          <a:blip r:embed="rId5"/>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41543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BB8B-96DA-51BC-0511-821F96D3BDBA}"/>
              </a:ext>
            </a:extLst>
          </p:cNvPr>
          <p:cNvSpPr>
            <a:spLocks noGrp="1"/>
          </p:cNvSpPr>
          <p:nvPr>
            <p:ph type="title"/>
          </p:nvPr>
        </p:nvSpPr>
        <p:spPr>
          <a:xfrm>
            <a:off x="913776" y="248653"/>
            <a:ext cx="10364451" cy="1596177"/>
          </a:xfrm>
        </p:spPr>
        <p:txBody>
          <a:bodyPr vert="horz" lIns="91440" tIns="45720" rIns="91440" bIns="45720" rtlCol="0" anchor="ctr">
            <a:normAutofit/>
          </a:bodyPr>
          <a:lstStyle/>
          <a:p>
            <a:r>
              <a:rPr lang="en-US" sz="4000" cap="none"/>
              <a:t>Item 2:</a:t>
            </a:r>
            <a:br>
              <a:rPr lang="en-US" sz="4000" cap="none"/>
            </a:br>
            <a:r>
              <a:rPr lang="en-US" sz="4000" cap="none"/>
              <a:t>Public Water Supply</a:t>
            </a:r>
          </a:p>
        </p:txBody>
      </p:sp>
      <p:sp>
        <p:nvSpPr>
          <p:cNvPr id="4" name="Text Placeholder 3">
            <a:extLst>
              <a:ext uri="{FF2B5EF4-FFF2-40B4-BE49-F238E27FC236}">
                <a16:creationId xmlns:a16="http://schemas.microsoft.com/office/drawing/2014/main" id="{7A675D94-C659-B7FD-CC33-F5DE8C526E82}"/>
              </a:ext>
            </a:extLst>
          </p:cNvPr>
          <p:cNvSpPr>
            <a:spLocks noGrp="1"/>
          </p:cNvSpPr>
          <p:nvPr>
            <p:ph type="body" idx="1"/>
          </p:nvPr>
        </p:nvSpPr>
        <p:spPr>
          <a:xfrm>
            <a:off x="1068149" y="2027807"/>
            <a:ext cx="4873475" cy="679994"/>
          </a:xfrm>
        </p:spPr>
        <p:txBody>
          <a:bodyPr vert="horz" lIns="91440" tIns="45720" rIns="91440" bIns="45720" rtlCol="0" anchor="b">
            <a:normAutofit/>
          </a:bodyPr>
          <a:lstStyle/>
          <a:p>
            <a:pPr marL="57150"/>
            <a:r>
              <a:rPr lang="en-US">
                <a:latin typeface="Verdana"/>
                <a:ea typeface="Verdana"/>
              </a:rPr>
              <a:t>REQUIREMENTS</a:t>
            </a:r>
            <a:endParaRPr lang="en-US"/>
          </a:p>
        </p:txBody>
      </p:sp>
      <p:sp>
        <p:nvSpPr>
          <p:cNvPr id="6" name="Content Placeholder 5">
            <a:extLst>
              <a:ext uri="{FF2B5EF4-FFF2-40B4-BE49-F238E27FC236}">
                <a16:creationId xmlns:a16="http://schemas.microsoft.com/office/drawing/2014/main" id="{2E3AEB88-4658-ECF3-FEFB-2873C8229F7F}"/>
              </a:ext>
            </a:extLst>
          </p:cNvPr>
          <p:cNvSpPr>
            <a:spLocks noGrp="1"/>
          </p:cNvSpPr>
          <p:nvPr>
            <p:ph sz="quarter" idx="13"/>
          </p:nvPr>
        </p:nvSpPr>
        <p:spPr>
          <a:xfrm>
            <a:off x="837574" y="2707801"/>
            <a:ext cx="5182225" cy="3558333"/>
          </a:xfrm>
        </p:spPr>
        <p:txBody>
          <a:bodyPr vert="horz" lIns="91440" tIns="45720" rIns="91440" bIns="45720" rtlCol="0" anchor="t">
            <a:noAutofit/>
          </a:bodyPr>
          <a:lstStyle/>
          <a:p>
            <a:pPr marL="285750"/>
            <a:r>
              <a:rPr lang="en-US" dirty="0"/>
              <a:t>Ensure public water supply is available:</a:t>
            </a:r>
          </a:p>
          <a:p>
            <a:pPr marL="742950" lvl="1"/>
            <a:r>
              <a:rPr lang="en-US" sz="2000" dirty="0">
                <a:latin typeface="Verdana"/>
                <a:ea typeface="Verdana"/>
              </a:rPr>
              <a:t>For properties within MSD boundary</a:t>
            </a:r>
          </a:p>
          <a:p>
            <a:pPr marL="742950" lvl="1"/>
            <a:r>
              <a:rPr lang="en-US" sz="2000" dirty="0">
                <a:latin typeface="Verdana"/>
                <a:ea typeface="Verdana"/>
              </a:rPr>
              <a:t>For all properties within a ½-mile radius of MSD boundary</a:t>
            </a:r>
          </a:p>
          <a:p>
            <a:pPr marL="285750"/>
            <a:r>
              <a:rPr lang="en-US" dirty="0"/>
              <a:t>Provide map of potable water service lines or statement from appropriate authority</a:t>
            </a:r>
          </a:p>
          <a:p>
            <a:endParaRPr lang="en-US" sz="1800" dirty="0"/>
          </a:p>
        </p:txBody>
      </p:sp>
      <p:sp>
        <p:nvSpPr>
          <p:cNvPr id="5" name="Text Placeholder 4">
            <a:extLst>
              <a:ext uri="{FF2B5EF4-FFF2-40B4-BE49-F238E27FC236}">
                <a16:creationId xmlns:a16="http://schemas.microsoft.com/office/drawing/2014/main" id="{DE5D8AF0-4C39-A448-0451-E948514C878E}"/>
              </a:ext>
            </a:extLst>
          </p:cNvPr>
          <p:cNvSpPr>
            <a:spLocks noGrp="1"/>
          </p:cNvSpPr>
          <p:nvPr>
            <p:ph type="body" sz="quarter" idx="3"/>
          </p:nvPr>
        </p:nvSpPr>
        <p:spPr>
          <a:xfrm>
            <a:off x="6396423" y="2027807"/>
            <a:ext cx="4881804" cy="679994"/>
          </a:xfrm>
        </p:spPr>
        <p:txBody>
          <a:bodyPr/>
          <a:lstStyle/>
          <a:p>
            <a:r>
              <a:rPr lang="en-US" dirty="0">
                <a:latin typeface="Verdana"/>
                <a:ea typeface="Verdana"/>
              </a:rPr>
              <a:t>COMMON MISTAKES</a:t>
            </a:r>
            <a:endParaRPr lang="en-US" dirty="0"/>
          </a:p>
        </p:txBody>
      </p:sp>
      <p:sp>
        <p:nvSpPr>
          <p:cNvPr id="7" name="Content Placeholder 6">
            <a:extLst>
              <a:ext uri="{FF2B5EF4-FFF2-40B4-BE49-F238E27FC236}">
                <a16:creationId xmlns:a16="http://schemas.microsoft.com/office/drawing/2014/main" id="{5EF6A08C-0913-FE85-D148-0EDEC7AC351A}"/>
              </a:ext>
            </a:extLst>
          </p:cNvPr>
          <p:cNvSpPr>
            <a:spLocks noGrp="1"/>
          </p:cNvSpPr>
          <p:nvPr>
            <p:ph sz="quarter" idx="14"/>
          </p:nvPr>
        </p:nvSpPr>
        <p:spPr>
          <a:xfrm>
            <a:off x="6172201" y="2890778"/>
            <a:ext cx="5182225" cy="3188467"/>
          </a:xfrm>
        </p:spPr>
        <p:txBody>
          <a:bodyPr vert="horz" lIns="91440" tIns="45720" rIns="91440" bIns="45720" rtlCol="0" anchor="t">
            <a:noAutofit/>
          </a:bodyPr>
          <a:lstStyle/>
          <a:p>
            <a:r>
              <a:rPr lang="en-US" dirty="0">
                <a:latin typeface="Verdana"/>
                <a:ea typeface="Verdana"/>
              </a:rPr>
              <a:t>½-mile radius not depicted</a:t>
            </a:r>
          </a:p>
          <a:p>
            <a:r>
              <a:rPr lang="en-US" dirty="0">
                <a:latin typeface="Verdana"/>
                <a:ea typeface="Verdana"/>
              </a:rPr>
              <a:t>Additional public drinking water systems not identified</a:t>
            </a:r>
          </a:p>
          <a:p>
            <a:r>
              <a:rPr lang="en-US" dirty="0">
                <a:latin typeface="Verdana"/>
                <a:ea typeface="Verdana"/>
              </a:rPr>
              <a:t>Statement from the appropriate public drinking water system(s) not provided</a:t>
            </a:r>
            <a:endParaRPr lang="en-US" dirty="0"/>
          </a:p>
        </p:txBody>
      </p:sp>
      <p:sp>
        <p:nvSpPr>
          <p:cNvPr id="9" name="Slide Number Placeholder 3">
            <a:extLst>
              <a:ext uri="{FF2B5EF4-FFF2-40B4-BE49-F238E27FC236}">
                <a16:creationId xmlns:a16="http://schemas.microsoft.com/office/drawing/2014/main" id="{86E39DD3-F9C2-B098-0F14-A294C89DFE1B}"/>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12</a:t>
            </a:fld>
            <a:endParaRPr lang="en-US" sz="1000" dirty="0"/>
          </a:p>
        </p:txBody>
      </p:sp>
      <p:pic>
        <p:nvPicPr>
          <p:cNvPr id="8" name="Picture 7" descr="TCEQ Logo&#10;&#10;">
            <a:extLst>
              <a:ext uri="{FF2B5EF4-FFF2-40B4-BE49-F238E27FC236}">
                <a16:creationId xmlns:a16="http://schemas.microsoft.com/office/drawing/2014/main" id="{A2583A94-CDE9-0601-E0DD-12D1BD2010C6}"/>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89589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859487" y="609600"/>
            <a:ext cx="3867291" cy="1326321"/>
          </a:xfrm>
        </p:spPr>
        <p:txBody>
          <a:bodyPr vert="horz" lIns="91440" tIns="45720" rIns="91440" bIns="45720" rtlCol="0" anchor="ctr">
            <a:normAutofit/>
          </a:bodyPr>
          <a:lstStyle/>
          <a:p>
            <a:r>
              <a:rPr lang="en-US" sz="3200" dirty="0">
                <a:solidFill>
                  <a:srgbClr val="FFFFFF"/>
                </a:solidFill>
                <a:latin typeface="+mn-lt"/>
                <a:ea typeface="+mj-ea"/>
              </a:rPr>
              <a:t>Example 2.1</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ap showing public water system. Star shows there the MSD is, shape of MSD is present on map. 0.5 mi radius from the boundary. and the Water well lines are depicted for one public water supply">
            <a:extLst>
              <a:ext uri="{FF2B5EF4-FFF2-40B4-BE49-F238E27FC236}">
                <a16:creationId xmlns:a16="http://schemas.microsoft.com/office/drawing/2014/main" id="{C44B8A0D-959B-4CCC-3D22-DFEEECF9CA1F}"/>
              </a:ext>
            </a:extLst>
          </p:cNvPr>
          <p:cNvPicPr>
            <a:picLocks noChangeAspect="1"/>
          </p:cNvPicPr>
          <p:nvPr/>
        </p:nvPicPr>
        <p:blipFill rotWithShape="1">
          <a:blip r:embed="rId3"/>
          <a:srcRect l="3706" t="-2189" r="26473" b="10692"/>
          <a:stretch/>
        </p:blipFill>
        <p:spPr>
          <a:xfrm>
            <a:off x="873320" y="1209250"/>
            <a:ext cx="6448697" cy="4365862"/>
          </a:xfrm>
          <a:prstGeom prst="rect">
            <a:avLst/>
          </a:prstGeom>
        </p:spPr>
      </p:pic>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859487" y="2096064"/>
            <a:ext cx="4172092" cy="4152336"/>
          </a:xfrm>
        </p:spPr>
        <p:txBody>
          <a:bodyPr vert="horz" lIns="91440" tIns="45720" rIns="91440" bIns="45720" rtlCol="0">
            <a:normAutofit/>
          </a:bodyPr>
          <a:lstStyle/>
          <a:p>
            <a:pPr indent="-228600" algn="l">
              <a:buFont typeface="Arial" panose="020B0604020202020204" pitchFamily="34" charset="0"/>
              <a:buChar char="•"/>
            </a:pPr>
            <a:r>
              <a:rPr lang="en-US" sz="2000" dirty="0">
                <a:solidFill>
                  <a:srgbClr val="FFFFFF"/>
                </a:solidFill>
              </a:rPr>
              <a:t>Figure clearly identifies water service lines</a:t>
            </a:r>
          </a:p>
          <a:p>
            <a:pPr indent="-228600" algn="l">
              <a:buFont typeface="Arial" panose="020B0604020202020204" pitchFamily="34" charset="0"/>
              <a:buChar char="•"/>
            </a:pPr>
            <a:r>
              <a:rPr lang="en-US" sz="2000" dirty="0">
                <a:solidFill>
                  <a:srgbClr val="FFFFFF"/>
                </a:solidFill>
              </a:rPr>
              <a:t>However, water service lines do not appear to be available to all properties within 0.5 miles</a:t>
            </a:r>
          </a:p>
          <a:p>
            <a:pPr indent="-228600" algn="l">
              <a:buFont typeface="Arial" panose="020B0604020202020204" pitchFamily="34" charset="0"/>
              <a:buChar char="•"/>
            </a:pPr>
            <a:r>
              <a:rPr lang="en-US" sz="2000" dirty="0">
                <a:solidFill>
                  <a:srgbClr val="FFFFFF"/>
                </a:solidFill>
              </a:rPr>
              <a:t>Note: Missing water lines may be associated with other public drinking water systems</a:t>
            </a:r>
          </a:p>
          <a:p>
            <a:pPr indent="-228600" algn="l">
              <a:buFont typeface="Arial" panose="020B0604020202020204" pitchFamily="34" charset="0"/>
              <a:buChar char="•"/>
            </a:pPr>
            <a:endParaRPr lang="en-US" dirty="0">
              <a:solidFill>
                <a:srgbClr val="FFFFFF"/>
              </a:solidFill>
            </a:endParaRPr>
          </a:p>
        </p:txBody>
      </p:sp>
      <p:sp>
        <p:nvSpPr>
          <p:cNvPr id="6" name="Slide Number Placeholder 3">
            <a:extLst>
              <a:ext uri="{FF2B5EF4-FFF2-40B4-BE49-F238E27FC236}">
                <a16:creationId xmlns:a16="http://schemas.microsoft.com/office/drawing/2014/main" id="{EA596ACE-8A53-F6F1-813D-324F86AAC920}"/>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Verdana" panose="020B060403050404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pic>
        <p:nvPicPr>
          <p:cNvPr id="5" name="Picture 4" descr="TCEQ Logo&#10;&#10;">
            <a:extLst>
              <a:ext uri="{FF2B5EF4-FFF2-40B4-BE49-F238E27FC236}">
                <a16:creationId xmlns:a16="http://schemas.microsoft.com/office/drawing/2014/main" id="{40C1FDF6-5B4D-2A66-D128-A7FA4C2D7709}"/>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41651068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BB8B-96DA-51BC-0511-821F96D3BDBA}"/>
              </a:ext>
            </a:extLst>
          </p:cNvPr>
          <p:cNvSpPr>
            <a:spLocks noGrp="1"/>
          </p:cNvSpPr>
          <p:nvPr>
            <p:ph type="title"/>
          </p:nvPr>
        </p:nvSpPr>
        <p:spPr/>
        <p:txBody>
          <a:bodyPr vert="horz" lIns="91440" tIns="45720" rIns="91440" bIns="45720" rtlCol="0" anchor="ctr">
            <a:noAutofit/>
          </a:bodyPr>
          <a:lstStyle/>
          <a:p>
            <a:r>
              <a:rPr lang="en-US" sz="4000" cap="none"/>
              <a:t>Item 3:</a:t>
            </a:r>
            <a:br>
              <a:rPr lang="en-US" sz="4000" cap="none"/>
            </a:br>
            <a:r>
              <a:rPr lang="en-US" sz="4000" cap="none"/>
              <a:t>Legal Description of MSD Property</a:t>
            </a:r>
            <a:br>
              <a:rPr lang="en-US" sz="4000" cap="none"/>
            </a:br>
            <a:endParaRPr lang="en-US" sz="4000" cap="none"/>
          </a:p>
        </p:txBody>
      </p:sp>
      <p:sp>
        <p:nvSpPr>
          <p:cNvPr id="4" name="Text Placeholder 3">
            <a:extLst>
              <a:ext uri="{FF2B5EF4-FFF2-40B4-BE49-F238E27FC236}">
                <a16:creationId xmlns:a16="http://schemas.microsoft.com/office/drawing/2014/main" id="{7A675D94-C659-B7FD-CC33-F5DE8C526E82}"/>
              </a:ext>
            </a:extLst>
          </p:cNvPr>
          <p:cNvSpPr>
            <a:spLocks noGrp="1"/>
          </p:cNvSpPr>
          <p:nvPr>
            <p:ph type="body" idx="1"/>
          </p:nvPr>
        </p:nvSpPr>
        <p:spPr/>
        <p:txBody>
          <a:bodyPr vert="horz" lIns="91440" tIns="45720" rIns="91440" bIns="45720" rtlCol="0" anchor="b">
            <a:normAutofit/>
          </a:bodyPr>
          <a:lstStyle/>
          <a:p>
            <a:pPr marL="57150"/>
            <a:r>
              <a:rPr lang="en-US" dirty="0">
                <a:latin typeface="Verdana"/>
                <a:ea typeface="Verdana"/>
              </a:rPr>
              <a:t>REQUIREMENTS</a:t>
            </a:r>
            <a:endParaRPr lang="en-US" dirty="0"/>
          </a:p>
        </p:txBody>
      </p:sp>
      <p:sp>
        <p:nvSpPr>
          <p:cNvPr id="6" name="Content Placeholder 5">
            <a:extLst>
              <a:ext uri="{FF2B5EF4-FFF2-40B4-BE49-F238E27FC236}">
                <a16:creationId xmlns:a16="http://schemas.microsoft.com/office/drawing/2014/main" id="{2E3AEB88-4658-ECF3-FEFB-2873C8229F7F}"/>
              </a:ext>
            </a:extLst>
          </p:cNvPr>
          <p:cNvSpPr>
            <a:spLocks noGrp="1"/>
          </p:cNvSpPr>
          <p:nvPr>
            <p:ph sz="quarter" idx="13"/>
          </p:nvPr>
        </p:nvSpPr>
        <p:spPr/>
        <p:txBody>
          <a:bodyPr vert="horz" lIns="91440" tIns="45720" rIns="91440" bIns="45720" rtlCol="0" anchor="t">
            <a:normAutofit/>
          </a:bodyPr>
          <a:lstStyle/>
          <a:p>
            <a:pPr marL="285750"/>
            <a:r>
              <a:rPr lang="en-US" dirty="0"/>
              <a:t>Submit legal description</a:t>
            </a:r>
            <a:br>
              <a:rPr lang="en-US" dirty="0"/>
            </a:br>
            <a:r>
              <a:rPr lang="en-US" dirty="0"/>
              <a:t>(outer boundary of MSD)</a:t>
            </a:r>
          </a:p>
        </p:txBody>
      </p:sp>
      <p:sp>
        <p:nvSpPr>
          <p:cNvPr id="5" name="Text Placeholder 4">
            <a:extLst>
              <a:ext uri="{FF2B5EF4-FFF2-40B4-BE49-F238E27FC236}">
                <a16:creationId xmlns:a16="http://schemas.microsoft.com/office/drawing/2014/main" id="{DE5D8AF0-4C39-A448-0451-E948514C878E}"/>
              </a:ext>
            </a:extLst>
          </p:cNvPr>
          <p:cNvSpPr>
            <a:spLocks noGrp="1"/>
          </p:cNvSpPr>
          <p:nvPr>
            <p:ph type="body" sz="quarter" idx="3"/>
          </p:nvPr>
        </p:nvSpPr>
        <p:spPr/>
        <p:txBody>
          <a:bodyPr/>
          <a:lstStyle/>
          <a:p>
            <a:r>
              <a:rPr lang="en-US" dirty="0">
                <a:latin typeface="Verdana"/>
                <a:ea typeface="Verdana"/>
              </a:rPr>
              <a:t>COMMON MISTAKES</a:t>
            </a:r>
            <a:endParaRPr lang="en-US" dirty="0"/>
          </a:p>
        </p:txBody>
      </p:sp>
      <p:sp>
        <p:nvSpPr>
          <p:cNvPr id="7" name="Content Placeholder 6">
            <a:extLst>
              <a:ext uri="{FF2B5EF4-FFF2-40B4-BE49-F238E27FC236}">
                <a16:creationId xmlns:a16="http://schemas.microsoft.com/office/drawing/2014/main" id="{5EF6A08C-0913-FE85-D148-0EDEC7AC351A}"/>
              </a:ext>
            </a:extLst>
          </p:cNvPr>
          <p:cNvSpPr>
            <a:spLocks noGrp="1"/>
          </p:cNvSpPr>
          <p:nvPr>
            <p:ph sz="quarter" idx="14"/>
          </p:nvPr>
        </p:nvSpPr>
        <p:spPr/>
        <p:txBody>
          <a:bodyPr vert="horz" lIns="91440" tIns="45720" rIns="91440" bIns="45720" rtlCol="0" anchor="t">
            <a:noAutofit/>
          </a:bodyPr>
          <a:lstStyle/>
          <a:p>
            <a:r>
              <a:rPr lang="en-US" dirty="0">
                <a:latin typeface="Verdana"/>
                <a:ea typeface="Verdana"/>
              </a:rPr>
              <a:t>Metes and bounds survey not signed and sealed by Texas Registered Professional Land Surveyor </a:t>
            </a:r>
          </a:p>
          <a:p>
            <a:r>
              <a:rPr lang="en-US" dirty="0">
                <a:latin typeface="Verdana"/>
                <a:ea typeface="Verdana"/>
              </a:rPr>
              <a:t>Size not consistent with MSD Application Form or Item 6</a:t>
            </a:r>
          </a:p>
          <a:p>
            <a:r>
              <a:rPr lang="en-US" dirty="0">
                <a:latin typeface="Verdana"/>
                <a:ea typeface="Verdana"/>
              </a:rPr>
              <a:t>Lot and Block copied from county appraisal district website</a:t>
            </a:r>
            <a:endParaRPr lang="en-US" dirty="0"/>
          </a:p>
          <a:p>
            <a:endParaRPr lang="en-US" dirty="0"/>
          </a:p>
        </p:txBody>
      </p:sp>
      <p:sp>
        <p:nvSpPr>
          <p:cNvPr id="9" name="Slide Number Placeholder 3">
            <a:extLst>
              <a:ext uri="{FF2B5EF4-FFF2-40B4-BE49-F238E27FC236}">
                <a16:creationId xmlns:a16="http://schemas.microsoft.com/office/drawing/2014/main" id="{25F8B2E2-4D0D-D7F9-4DFE-03420B909494}"/>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14</a:t>
            </a:fld>
            <a:endParaRPr lang="en-US" sz="1000" dirty="0"/>
          </a:p>
        </p:txBody>
      </p:sp>
      <p:pic>
        <p:nvPicPr>
          <p:cNvPr id="8" name="Picture 7" descr="TCEQ Logo&#10;&#10;">
            <a:extLst>
              <a:ext uri="{FF2B5EF4-FFF2-40B4-BE49-F238E27FC236}">
                <a16:creationId xmlns:a16="http://schemas.microsoft.com/office/drawing/2014/main" id="{FB07FA8D-7659-BD13-6860-D7B902B3FA8E}"/>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62370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B714-F606-E161-9F52-251271597446}"/>
              </a:ext>
            </a:extLst>
          </p:cNvPr>
          <p:cNvSpPr>
            <a:spLocks noGrp="1"/>
          </p:cNvSpPr>
          <p:nvPr>
            <p:ph type="title"/>
          </p:nvPr>
        </p:nvSpPr>
        <p:spPr/>
        <p:txBody>
          <a:bodyPr>
            <a:noAutofit/>
          </a:bodyPr>
          <a:lstStyle/>
          <a:p>
            <a:r>
              <a:rPr lang="en-US" sz="4000" cap="none"/>
              <a:t>Item 4:</a:t>
            </a:r>
            <a:br>
              <a:rPr lang="en-US" sz="4000" cap="none"/>
            </a:br>
            <a:r>
              <a:rPr lang="en-US" sz="4000" cap="none"/>
              <a:t>Description of Designated Groundwater</a:t>
            </a:r>
          </a:p>
        </p:txBody>
      </p:sp>
      <p:sp>
        <p:nvSpPr>
          <p:cNvPr id="8" name="Text Placeholder 7">
            <a:extLst>
              <a:ext uri="{FF2B5EF4-FFF2-40B4-BE49-F238E27FC236}">
                <a16:creationId xmlns:a16="http://schemas.microsoft.com/office/drawing/2014/main" id="{0A85E22B-7E86-E1E5-5B5D-163337BE3219}"/>
              </a:ext>
            </a:extLst>
          </p:cNvPr>
          <p:cNvSpPr>
            <a:spLocks noGrp="1"/>
          </p:cNvSpPr>
          <p:nvPr>
            <p:ph type="body" idx="1"/>
          </p:nvPr>
        </p:nvSpPr>
        <p:spPr/>
        <p:txBody>
          <a:bodyPr/>
          <a:lstStyle/>
          <a:p>
            <a:r>
              <a:rPr lang="en-US">
                <a:latin typeface="Verdana"/>
                <a:ea typeface="Verdana"/>
              </a:rPr>
              <a:t>REQUIREMENTS</a:t>
            </a:r>
            <a:endParaRPr lang="en-US"/>
          </a:p>
        </p:txBody>
      </p:sp>
      <p:sp>
        <p:nvSpPr>
          <p:cNvPr id="10" name="Content Placeholder 9">
            <a:extLst>
              <a:ext uri="{FF2B5EF4-FFF2-40B4-BE49-F238E27FC236}">
                <a16:creationId xmlns:a16="http://schemas.microsoft.com/office/drawing/2014/main" id="{EE5E6F06-CE3B-D18E-9CD2-B3142A8EF2F7}"/>
              </a:ext>
            </a:extLst>
          </p:cNvPr>
          <p:cNvSpPr>
            <a:spLocks noGrp="1"/>
          </p:cNvSpPr>
          <p:nvPr>
            <p:ph sz="quarter" idx="13"/>
          </p:nvPr>
        </p:nvSpPr>
        <p:spPr/>
        <p:txBody>
          <a:bodyPr vert="horz" lIns="91440" tIns="45720" rIns="91440" bIns="45720" rtlCol="0" anchor="t">
            <a:noAutofit/>
          </a:bodyPr>
          <a:lstStyle/>
          <a:p>
            <a:r>
              <a:rPr lang="en-US" dirty="0"/>
              <a:t>Describe the groundwater that is affected and will be restricted</a:t>
            </a:r>
          </a:p>
          <a:p>
            <a:r>
              <a:rPr lang="en-US" dirty="0"/>
              <a:t>Define upper and lower bounding limits</a:t>
            </a:r>
          </a:p>
          <a:p>
            <a:r>
              <a:rPr lang="en-US" dirty="0"/>
              <a:t>Provide</a:t>
            </a:r>
            <a:r>
              <a:rPr lang="en-US" dirty="0">
                <a:ea typeface="+mn-lt"/>
                <a:cs typeface="+mn-lt"/>
              </a:rPr>
              <a:t> designated geological formation/unit/member names, if known</a:t>
            </a:r>
            <a:endParaRPr lang="en-US" dirty="0"/>
          </a:p>
        </p:txBody>
      </p:sp>
      <p:sp>
        <p:nvSpPr>
          <p:cNvPr id="9" name="Text Placeholder 8">
            <a:extLst>
              <a:ext uri="{FF2B5EF4-FFF2-40B4-BE49-F238E27FC236}">
                <a16:creationId xmlns:a16="http://schemas.microsoft.com/office/drawing/2014/main" id="{DE688BA1-7F04-47F0-797A-6CC68A0CBBAE}"/>
              </a:ext>
            </a:extLst>
          </p:cNvPr>
          <p:cNvSpPr>
            <a:spLocks noGrp="1"/>
          </p:cNvSpPr>
          <p:nvPr>
            <p:ph type="body" sz="quarter" idx="3"/>
          </p:nvPr>
        </p:nvSpPr>
        <p:spPr/>
        <p:txBody>
          <a:bodyPr/>
          <a:lstStyle/>
          <a:p>
            <a:r>
              <a:rPr lang="en-US" dirty="0">
                <a:latin typeface="Verdana"/>
                <a:ea typeface="Verdana"/>
              </a:rPr>
              <a:t>COMMON MISTAKES</a:t>
            </a:r>
            <a:endParaRPr lang="en-US" dirty="0"/>
          </a:p>
        </p:txBody>
      </p:sp>
      <p:sp>
        <p:nvSpPr>
          <p:cNvPr id="11" name="Content Placeholder 10">
            <a:extLst>
              <a:ext uri="{FF2B5EF4-FFF2-40B4-BE49-F238E27FC236}">
                <a16:creationId xmlns:a16="http://schemas.microsoft.com/office/drawing/2014/main" id="{BDEFB517-DD1D-FCFB-FAF4-7D12F6513C4D}"/>
              </a:ext>
            </a:extLst>
          </p:cNvPr>
          <p:cNvSpPr>
            <a:spLocks noGrp="1"/>
          </p:cNvSpPr>
          <p:nvPr>
            <p:ph sz="quarter" idx="14"/>
          </p:nvPr>
        </p:nvSpPr>
        <p:spPr/>
        <p:txBody>
          <a:bodyPr vert="horz" lIns="91440" tIns="45720" rIns="91440" bIns="45720" rtlCol="0" anchor="t">
            <a:normAutofit/>
          </a:bodyPr>
          <a:lstStyle/>
          <a:p>
            <a:r>
              <a:rPr lang="en-US" dirty="0">
                <a:latin typeface="Verdana"/>
                <a:ea typeface="Verdana"/>
              </a:rPr>
              <a:t>Not provided</a:t>
            </a:r>
          </a:p>
          <a:p>
            <a:r>
              <a:rPr lang="en-US" dirty="0">
                <a:latin typeface="Verdana"/>
                <a:ea typeface="Verdana"/>
              </a:rPr>
              <a:t>Bounding limits not defined</a:t>
            </a:r>
          </a:p>
          <a:p>
            <a:r>
              <a:rPr lang="en-US" dirty="0">
                <a:latin typeface="Verdana"/>
                <a:ea typeface="Verdana"/>
              </a:rPr>
              <a:t>Reference to restriction defined in ordinance or restrictive covenant</a:t>
            </a:r>
          </a:p>
          <a:p>
            <a:endParaRPr lang="en-US" sz="1800" dirty="0"/>
          </a:p>
        </p:txBody>
      </p:sp>
      <p:sp>
        <p:nvSpPr>
          <p:cNvPr id="5" name="Slide Number Placeholder 3">
            <a:extLst>
              <a:ext uri="{FF2B5EF4-FFF2-40B4-BE49-F238E27FC236}">
                <a16:creationId xmlns:a16="http://schemas.microsoft.com/office/drawing/2014/main" id="{75491C20-E7F3-ED3F-4B5A-44EFAE34F93D}"/>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15</a:t>
            </a:fld>
            <a:endParaRPr lang="en-US" sz="1000" dirty="0"/>
          </a:p>
        </p:txBody>
      </p:sp>
      <p:pic>
        <p:nvPicPr>
          <p:cNvPr id="4" name="Picture 3" descr="TCEQ Logo&#10;">
            <a:extLst>
              <a:ext uri="{FF2B5EF4-FFF2-40B4-BE49-F238E27FC236}">
                <a16:creationId xmlns:a16="http://schemas.microsoft.com/office/drawing/2014/main" id="{B3937989-B824-0DC6-76E8-123F53CF8062}"/>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49298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B714-F606-E161-9F52-251271597446}"/>
              </a:ext>
            </a:extLst>
          </p:cNvPr>
          <p:cNvSpPr>
            <a:spLocks noGrp="1"/>
          </p:cNvSpPr>
          <p:nvPr>
            <p:ph type="title"/>
          </p:nvPr>
        </p:nvSpPr>
        <p:spPr/>
        <p:txBody>
          <a:bodyPr>
            <a:noAutofit/>
          </a:bodyPr>
          <a:lstStyle/>
          <a:p>
            <a:r>
              <a:rPr lang="en-US" cap="none"/>
              <a:t>Item 5:</a:t>
            </a:r>
            <a:br>
              <a:rPr lang="en-US" cap="none"/>
            </a:br>
            <a:r>
              <a:rPr lang="en-US" cap="none"/>
              <a:t>Groundwater Contamination</a:t>
            </a:r>
            <a:br>
              <a:rPr lang="en-US" cap="none"/>
            </a:br>
            <a:endParaRPr lang="en-US" cap="none"/>
          </a:p>
        </p:txBody>
      </p:sp>
      <p:sp>
        <p:nvSpPr>
          <p:cNvPr id="8" name="Text Placeholder 7">
            <a:extLst>
              <a:ext uri="{FF2B5EF4-FFF2-40B4-BE49-F238E27FC236}">
                <a16:creationId xmlns:a16="http://schemas.microsoft.com/office/drawing/2014/main" id="{0A85E22B-7E86-E1E5-5B5D-163337BE3219}"/>
              </a:ext>
            </a:extLst>
          </p:cNvPr>
          <p:cNvSpPr>
            <a:spLocks noGrp="1"/>
          </p:cNvSpPr>
          <p:nvPr>
            <p:ph type="body" idx="1"/>
          </p:nvPr>
        </p:nvSpPr>
        <p:spPr/>
        <p:txBody>
          <a:bodyPr/>
          <a:lstStyle/>
          <a:p>
            <a:r>
              <a:rPr lang="en-US">
                <a:latin typeface="Verdana"/>
                <a:ea typeface="Verdana"/>
              </a:rPr>
              <a:t>REQUIREMENTS</a:t>
            </a:r>
            <a:endParaRPr lang="en-US"/>
          </a:p>
        </p:txBody>
      </p:sp>
      <p:sp>
        <p:nvSpPr>
          <p:cNvPr id="10" name="Content Placeholder 9">
            <a:extLst>
              <a:ext uri="{FF2B5EF4-FFF2-40B4-BE49-F238E27FC236}">
                <a16:creationId xmlns:a16="http://schemas.microsoft.com/office/drawing/2014/main" id="{EE5E6F06-CE3B-D18E-9CD2-B3142A8EF2F7}"/>
              </a:ext>
            </a:extLst>
          </p:cNvPr>
          <p:cNvSpPr>
            <a:spLocks noGrp="1"/>
          </p:cNvSpPr>
          <p:nvPr>
            <p:ph sz="quarter" idx="13"/>
          </p:nvPr>
        </p:nvSpPr>
        <p:spPr>
          <a:xfrm>
            <a:off x="913775" y="3051014"/>
            <a:ext cx="5105401" cy="3365828"/>
          </a:xfrm>
        </p:spPr>
        <p:txBody>
          <a:bodyPr vert="horz" lIns="91440" tIns="45720" rIns="91440" bIns="45720" rtlCol="0" anchor="t">
            <a:normAutofit lnSpcReduction="10000"/>
          </a:bodyPr>
          <a:lstStyle/>
          <a:p>
            <a:r>
              <a:rPr lang="en-US" dirty="0"/>
              <a:t>Provide documentation of verified groundwater contamination</a:t>
            </a:r>
          </a:p>
          <a:p>
            <a:r>
              <a:rPr lang="en-US" dirty="0"/>
              <a:t>Include table with:</a:t>
            </a:r>
          </a:p>
          <a:p>
            <a:pPr lvl="1"/>
            <a:r>
              <a:rPr lang="en-US" sz="2000" dirty="0">
                <a:ea typeface="+mn-lt"/>
                <a:cs typeface="+mn-lt"/>
              </a:rPr>
              <a:t>Contaminant </a:t>
            </a:r>
            <a:r>
              <a:rPr lang="en-US" sz="2000" dirty="0"/>
              <a:t>name</a:t>
            </a:r>
          </a:p>
          <a:p>
            <a:pPr lvl="1"/>
            <a:r>
              <a:rPr lang="en-US" sz="2000" dirty="0"/>
              <a:t>Chemical Abstract System (CAS) number</a:t>
            </a:r>
          </a:p>
          <a:p>
            <a:pPr lvl="1"/>
            <a:r>
              <a:rPr lang="en-US" sz="2000" dirty="0"/>
              <a:t>Potable water use standard</a:t>
            </a:r>
          </a:p>
          <a:p>
            <a:pPr lvl="1"/>
            <a:r>
              <a:rPr lang="en-US" sz="2000" dirty="0"/>
              <a:t>On-site concentrations</a:t>
            </a:r>
          </a:p>
          <a:p>
            <a:pPr lvl="1"/>
            <a:endParaRPr lang="en-US" sz="1400" dirty="0"/>
          </a:p>
        </p:txBody>
      </p:sp>
      <p:sp>
        <p:nvSpPr>
          <p:cNvPr id="9" name="Text Placeholder 8">
            <a:extLst>
              <a:ext uri="{FF2B5EF4-FFF2-40B4-BE49-F238E27FC236}">
                <a16:creationId xmlns:a16="http://schemas.microsoft.com/office/drawing/2014/main" id="{DE688BA1-7F04-47F0-797A-6CC68A0CBBAE}"/>
              </a:ext>
            </a:extLst>
          </p:cNvPr>
          <p:cNvSpPr>
            <a:spLocks noGrp="1"/>
          </p:cNvSpPr>
          <p:nvPr>
            <p:ph type="body" sz="quarter" idx="3"/>
          </p:nvPr>
        </p:nvSpPr>
        <p:spPr/>
        <p:txBody>
          <a:bodyPr/>
          <a:lstStyle/>
          <a:p>
            <a:r>
              <a:rPr lang="en-US" dirty="0">
                <a:latin typeface="Verdana"/>
                <a:ea typeface="Verdana"/>
              </a:rPr>
              <a:t>COMMON MISTAKES</a:t>
            </a:r>
            <a:endParaRPr lang="en-US" dirty="0"/>
          </a:p>
        </p:txBody>
      </p:sp>
      <p:sp>
        <p:nvSpPr>
          <p:cNvPr id="11" name="Content Placeholder 10">
            <a:extLst>
              <a:ext uri="{FF2B5EF4-FFF2-40B4-BE49-F238E27FC236}">
                <a16:creationId xmlns:a16="http://schemas.microsoft.com/office/drawing/2014/main" id="{BDEFB517-DD1D-FCFB-FAF4-7D12F6513C4D}"/>
              </a:ext>
            </a:extLst>
          </p:cNvPr>
          <p:cNvSpPr>
            <a:spLocks noGrp="1"/>
          </p:cNvSpPr>
          <p:nvPr>
            <p:ph sz="quarter" idx="14"/>
          </p:nvPr>
        </p:nvSpPr>
        <p:spPr>
          <a:xfrm>
            <a:off x="6172201" y="3051014"/>
            <a:ext cx="5442283" cy="3188467"/>
          </a:xfrm>
        </p:spPr>
        <p:txBody>
          <a:bodyPr vert="horz" lIns="91440" tIns="45720" rIns="91440" bIns="45720" rtlCol="0" anchor="t">
            <a:normAutofit/>
          </a:bodyPr>
          <a:lstStyle/>
          <a:p>
            <a:r>
              <a:rPr lang="en-US" dirty="0"/>
              <a:t>No verified groundwater contamination</a:t>
            </a:r>
          </a:p>
          <a:p>
            <a:r>
              <a:rPr lang="en-US" dirty="0"/>
              <a:t>Omitted table requirements (e.g., no CAS numbers)</a:t>
            </a:r>
          </a:p>
          <a:p>
            <a:pPr marL="0" indent="0">
              <a:buNone/>
            </a:pPr>
            <a:endParaRPr lang="en-US" sz="1800" dirty="0"/>
          </a:p>
          <a:p>
            <a:endParaRPr lang="en-US" sz="1800" dirty="0"/>
          </a:p>
        </p:txBody>
      </p:sp>
      <p:sp>
        <p:nvSpPr>
          <p:cNvPr id="5" name="Slide Number Placeholder 3">
            <a:extLst>
              <a:ext uri="{FF2B5EF4-FFF2-40B4-BE49-F238E27FC236}">
                <a16:creationId xmlns:a16="http://schemas.microsoft.com/office/drawing/2014/main" id="{F6490597-7443-E413-8BCC-17A4A9F432A5}"/>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16</a:t>
            </a:fld>
            <a:endParaRPr lang="en-US" sz="1000" dirty="0"/>
          </a:p>
        </p:txBody>
      </p:sp>
      <p:pic>
        <p:nvPicPr>
          <p:cNvPr id="4" name="Picture 3" descr="TCEQ Logo&#10;&#10;">
            <a:extLst>
              <a:ext uri="{FF2B5EF4-FFF2-40B4-BE49-F238E27FC236}">
                <a16:creationId xmlns:a16="http://schemas.microsoft.com/office/drawing/2014/main" id="{0EB8542C-942F-5306-8DA7-487B7501A74C}"/>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21746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859487" y="609600"/>
            <a:ext cx="3947501" cy="1326321"/>
          </a:xfrm>
        </p:spPr>
        <p:txBody>
          <a:bodyPr vert="horz" lIns="91440" tIns="45720" rIns="91440" bIns="45720" rtlCol="0" anchor="ctr">
            <a:normAutofit/>
          </a:bodyPr>
          <a:lstStyle/>
          <a:p>
            <a:r>
              <a:rPr lang="en-US" sz="3200" dirty="0">
                <a:solidFill>
                  <a:srgbClr val="FFFFFF"/>
                </a:solidFill>
                <a:latin typeface="+mn-lt"/>
                <a:ea typeface="+mj-ea"/>
              </a:rPr>
              <a:t>Example 5.1</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
            <a:extLst>
              <a:ext uri="{FF2B5EF4-FFF2-40B4-BE49-F238E27FC236}">
                <a16:creationId xmlns:a16="http://schemas.microsoft.com/office/drawing/2014/main" id="{3F7FE95C-EDCA-CFE8-E35F-835C1BD6DBB4}"/>
              </a:ext>
            </a:extLst>
          </p:cNvPr>
          <p:cNvPicPr>
            <a:picLocks noChangeAspect="1"/>
          </p:cNvPicPr>
          <p:nvPr/>
        </p:nvPicPr>
        <p:blipFill>
          <a:blip r:embed="rId3"/>
          <a:stretch>
            <a:fillRect/>
          </a:stretch>
        </p:blipFill>
        <p:spPr>
          <a:xfrm>
            <a:off x="882834" y="1266026"/>
            <a:ext cx="6447234" cy="4276130"/>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962732" y="2096064"/>
            <a:ext cx="3755768" cy="3962120"/>
          </a:xfrm>
        </p:spPr>
        <p:txBody>
          <a:bodyPr vert="horz" lIns="91440" tIns="45720" rIns="91440" bIns="45720" rtlCol="0">
            <a:normAutofit/>
          </a:bodyPr>
          <a:lstStyle/>
          <a:p>
            <a:pPr indent="-228600" algn="l">
              <a:buFont typeface="Arial" panose="020B0604020202020204" pitchFamily="34" charset="0"/>
              <a:buChar char="•"/>
            </a:pPr>
            <a:r>
              <a:rPr lang="en-US" sz="2000" dirty="0">
                <a:solidFill>
                  <a:srgbClr val="FFFFFF"/>
                </a:solidFill>
              </a:rPr>
              <a:t>Table identifies all required information</a:t>
            </a:r>
          </a:p>
          <a:p>
            <a:pPr indent="-228600" algn="l">
              <a:buFont typeface="Arial" panose="020B0604020202020204" pitchFamily="34" charset="0"/>
              <a:buChar char="•"/>
            </a:pPr>
            <a:r>
              <a:rPr lang="en-US" sz="2000" dirty="0">
                <a:solidFill>
                  <a:srgbClr val="FFFFFF"/>
                </a:solidFill>
              </a:rPr>
              <a:t>Note: If contamination was not previously documented to TCEQ, then laboratory documentation is required</a:t>
            </a:r>
          </a:p>
        </p:txBody>
      </p:sp>
      <p:sp>
        <p:nvSpPr>
          <p:cNvPr id="10" name="Slide Number Placeholder 3">
            <a:extLst>
              <a:ext uri="{FF2B5EF4-FFF2-40B4-BE49-F238E27FC236}">
                <a16:creationId xmlns:a16="http://schemas.microsoft.com/office/drawing/2014/main" id="{C36652D0-CCD9-335F-3EFA-B15C68139F6B}"/>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Verdana" panose="020B060403050404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pic>
        <p:nvPicPr>
          <p:cNvPr id="8" name="Picture 7" descr="TCEQ Logo&#10;&#10;">
            <a:extLst>
              <a:ext uri="{FF2B5EF4-FFF2-40B4-BE49-F238E27FC236}">
                <a16:creationId xmlns:a16="http://schemas.microsoft.com/office/drawing/2014/main" id="{C43CAC13-18B7-450C-2F25-B0792F9D9051}"/>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455907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B714-F606-E161-9F52-251271597446}"/>
              </a:ext>
            </a:extLst>
          </p:cNvPr>
          <p:cNvSpPr>
            <a:spLocks noGrp="1"/>
          </p:cNvSpPr>
          <p:nvPr>
            <p:ph type="title"/>
          </p:nvPr>
        </p:nvSpPr>
        <p:spPr/>
        <p:txBody>
          <a:bodyPr>
            <a:normAutofit fontScale="90000"/>
          </a:bodyPr>
          <a:lstStyle/>
          <a:p>
            <a:r>
              <a:rPr lang="en-US" sz="4400" cap="none">
                <a:latin typeface="Verdana"/>
                <a:ea typeface="Verdana"/>
              </a:rPr>
              <a:t>Item 6:</a:t>
            </a:r>
            <a:br>
              <a:rPr lang="en-US" sz="4400" cap="none"/>
            </a:br>
            <a:r>
              <a:rPr lang="en-US" sz="4400" cap="none">
                <a:latin typeface="Verdana"/>
                <a:ea typeface="Verdana"/>
              </a:rPr>
              <a:t>Groundwater Use Restriction</a:t>
            </a:r>
            <a:br>
              <a:rPr lang="en-US" sz="4400" cap="none">
                <a:latin typeface="Verdana"/>
                <a:ea typeface="Verdana"/>
              </a:rPr>
            </a:br>
            <a:br>
              <a:rPr lang="en-US" sz="4000" cap="none">
                <a:latin typeface="Verdana"/>
                <a:ea typeface="Verdana"/>
              </a:rPr>
            </a:br>
            <a:endParaRPr lang="en-US" sz="4000" cap="none">
              <a:latin typeface="Verdana"/>
              <a:ea typeface="Verdana"/>
            </a:endParaRPr>
          </a:p>
        </p:txBody>
      </p:sp>
      <p:sp>
        <p:nvSpPr>
          <p:cNvPr id="8" name="Text Placeholder 7">
            <a:extLst>
              <a:ext uri="{FF2B5EF4-FFF2-40B4-BE49-F238E27FC236}">
                <a16:creationId xmlns:a16="http://schemas.microsoft.com/office/drawing/2014/main" id="{0A85E22B-7E86-E1E5-5B5D-163337BE3219}"/>
              </a:ext>
            </a:extLst>
          </p:cNvPr>
          <p:cNvSpPr>
            <a:spLocks noGrp="1"/>
          </p:cNvSpPr>
          <p:nvPr>
            <p:ph type="body" idx="1"/>
          </p:nvPr>
        </p:nvSpPr>
        <p:spPr>
          <a:xfrm>
            <a:off x="829525" y="1724418"/>
            <a:ext cx="4873475" cy="679994"/>
          </a:xfrm>
        </p:spPr>
        <p:txBody>
          <a:bodyPr/>
          <a:lstStyle/>
          <a:p>
            <a:r>
              <a:rPr lang="en-US">
                <a:latin typeface="Verdana"/>
                <a:ea typeface="Verdana"/>
              </a:rPr>
              <a:t>REQUIREMENTS</a:t>
            </a:r>
            <a:endParaRPr lang="en-US"/>
          </a:p>
        </p:txBody>
      </p:sp>
      <p:sp>
        <p:nvSpPr>
          <p:cNvPr id="10" name="Content Placeholder 9">
            <a:extLst>
              <a:ext uri="{FF2B5EF4-FFF2-40B4-BE49-F238E27FC236}">
                <a16:creationId xmlns:a16="http://schemas.microsoft.com/office/drawing/2014/main" id="{EE5E6F06-CE3B-D18E-9CD2-B3142A8EF2F7}"/>
              </a:ext>
            </a:extLst>
          </p:cNvPr>
          <p:cNvSpPr>
            <a:spLocks noGrp="1"/>
          </p:cNvSpPr>
          <p:nvPr>
            <p:ph sz="quarter" idx="13"/>
          </p:nvPr>
        </p:nvSpPr>
        <p:spPr>
          <a:xfrm>
            <a:off x="665745" y="2418550"/>
            <a:ext cx="5505830" cy="4138863"/>
          </a:xfrm>
        </p:spPr>
        <p:txBody>
          <a:bodyPr vert="horz" lIns="91440" tIns="45720" rIns="91440" bIns="45720" rtlCol="0" anchor="t">
            <a:normAutofit fontScale="70000" lnSpcReduction="20000"/>
          </a:bodyPr>
          <a:lstStyle/>
          <a:p>
            <a:r>
              <a:rPr lang="en-US" sz="2900" dirty="0">
                <a:latin typeface="Verdana"/>
                <a:ea typeface="Verdana"/>
              </a:rPr>
              <a:t>Provide ordinance or restrictive covenant with resolution of support</a:t>
            </a:r>
          </a:p>
          <a:p>
            <a:r>
              <a:rPr lang="en-US" sz="2900" dirty="0">
                <a:latin typeface="Verdana"/>
                <a:ea typeface="Verdana"/>
              </a:rPr>
              <a:t>Provide additional resolutions of support from:</a:t>
            </a:r>
          </a:p>
          <a:p>
            <a:pPr lvl="1">
              <a:spcBef>
                <a:spcPts val="1000"/>
              </a:spcBef>
            </a:pPr>
            <a:r>
              <a:rPr lang="en-US" sz="2900" dirty="0">
                <a:latin typeface="Verdana"/>
                <a:ea typeface="Verdana"/>
              </a:rPr>
              <a:t>All other municipalities within 0.5 miles</a:t>
            </a:r>
          </a:p>
          <a:p>
            <a:pPr lvl="1">
              <a:spcBef>
                <a:spcPts val="1000"/>
              </a:spcBef>
            </a:pPr>
            <a:r>
              <a:rPr lang="en-US" sz="2900" dirty="0">
                <a:latin typeface="Verdana"/>
                <a:ea typeface="Verdana"/>
              </a:rPr>
              <a:t>All other municipalities owning or operating wells within 5 miles</a:t>
            </a:r>
          </a:p>
          <a:p>
            <a:pPr lvl="1">
              <a:spcBef>
                <a:spcPts val="1000"/>
              </a:spcBef>
            </a:pPr>
            <a:r>
              <a:rPr lang="en-US" sz="2900" dirty="0">
                <a:latin typeface="Verdana"/>
                <a:ea typeface="Verdana"/>
              </a:rPr>
              <a:t>Retail Public Utilities (RPUs) owning or operating wells within 5 miles</a:t>
            </a:r>
          </a:p>
        </p:txBody>
      </p:sp>
      <p:sp>
        <p:nvSpPr>
          <p:cNvPr id="9" name="Text Placeholder 8">
            <a:extLst>
              <a:ext uri="{FF2B5EF4-FFF2-40B4-BE49-F238E27FC236}">
                <a16:creationId xmlns:a16="http://schemas.microsoft.com/office/drawing/2014/main" id="{DE688BA1-7F04-47F0-797A-6CC68A0CBBAE}"/>
              </a:ext>
            </a:extLst>
          </p:cNvPr>
          <p:cNvSpPr>
            <a:spLocks noGrp="1"/>
          </p:cNvSpPr>
          <p:nvPr>
            <p:ph type="body" sz="quarter" idx="3"/>
          </p:nvPr>
        </p:nvSpPr>
        <p:spPr>
          <a:xfrm>
            <a:off x="6283999" y="1786868"/>
            <a:ext cx="4881804" cy="679994"/>
          </a:xfrm>
        </p:spPr>
        <p:txBody>
          <a:bodyPr/>
          <a:lstStyle/>
          <a:p>
            <a:r>
              <a:rPr lang="en-US" dirty="0">
                <a:latin typeface="Verdana"/>
                <a:ea typeface="Verdana"/>
              </a:rPr>
              <a:t>COMMON MISTAKES</a:t>
            </a:r>
            <a:endParaRPr lang="en-US" dirty="0"/>
          </a:p>
        </p:txBody>
      </p:sp>
      <p:sp>
        <p:nvSpPr>
          <p:cNvPr id="11" name="Content Placeholder 10">
            <a:extLst>
              <a:ext uri="{FF2B5EF4-FFF2-40B4-BE49-F238E27FC236}">
                <a16:creationId xmlns:a16="http://schemas.microsoft.com/office/drawing/2014/main" id="{BDEFB517-DD1D-FCFB-FAF4-7D12F6513C4D}"/>
              </a:ext>
            </a:extLst>
          </p:cNvPr>
          <p:cNvSpPr>
            <a:spLocks noGrp="1"/>
          </p:cNvSpPr>
          <p:nvPr>
            <p:ph sz="quarter" idx="14"/>
          </p:nvPr>
        </p:nvSpPr>
        <p:spPr>
          <a:xfrm>
            <a:off x="6096000" y="2585793"/>
            <a:ext cx="5105401" cy="2740187"/>
          </a:xfrm>
        </p:spPr>
        <p:txBody>
          <a:bodyPr vert="horz" lIns="91440" tIns="45720" rIns="91440" bIns="45720" rtlCol="0" anchor="t">
            <a:normAutofit/>
          </a:bodyPr>
          <a:lstStyle/>
          <a:p>
            <a:r>
              <a:rPr lang="en-US" dirty="0">
                <a:latin typeface="Verdana"/>
                <a:ea typeface="Verdana"/>
              </a:rPr>
              <a:t>Not provided</a:t>
            </a:r>
          </a:p>
          <a:p>
            <a:r>
              <a:rPr lang="en-US" dirty="0">
                <a:latin typeface="Verdana"/>
                <a:ea typeface="Verdana"/>
              </a:rPr>
              <a:t>Resolution of support only; Restrictive covenant not provided</a:t>
            </a:r>
          </a:p>
          <a:p>
            <a:r>
              <a:rPr lang="en-US" dirty="0">
                <a:latin typeface="Verdana"/>
                <a:ea typeface="Verdana"/>
              </a:rPr>
              <a:t>Resolutions of support not signed by city council</a:t>
            </a:r>
            <a:endParaRPr lang="en-US" dirty="0"/>
          </a:p>
          <a:p>
            <a:endParaRPr lang="en-US" sz="1800" dirty="0"/>
          </a:p>
        </p:txBody>
      </p:sp>
      <p:sp>
        <p:nvSpPr>
          <p:cNvPr id="5" name="Slide Number Placeholder 3">
            <a:extLst>
              <a:ext uri="{FF2B5EF4-FFF2-40B4-BE49-F238E27FC236}">
                <a16:creationId xmlns:a16="http://schemas.microsoft.com/office/drawing/2014/main" id="{1CF5987C-1379-FCC3-BF8E-F28287AAFBF9}"/>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18</a:t>
            </a:fld>
            <a:endParaRPr lang="en-US" sz="1000" dirty="0"/>
          </a:p>
        </p:txBody>
      </p:sp>
      <p:pic>
        <p:nvPicPr>
          <p:cNvPr id="4" name="Picture 3" descr="TCEQ Logo&#10;&#10;">
            <a:extLst>
              <a:ext uri="{FF2B5EF4-FFF2-40B4-BE49-F238E27FC236}">
                <a16:creationId xmlns:a16="http://schemas.microsoft.com/office/drawing/2014/main" id="{ED2F3F9F-CC20-816F-D0CD-5A5963BE23F9}"/>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46173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B714-F606-E161-9F52-251271597446}"/>
              </a:ext>
            </a:extLst>
          </p:cNvPr>
          <p:cNvSpPr>
            <a:spLocks noGrp="1"/>
          </p:cNvSpPr>
          <p:nvPr>
            <p:ph type="title"/>
          </p:nvPr>
        </p:nvSpPr>
        <p:spPr>
          <a:xfrm>
            <a:off x="425302" y="348573"/>
            <a:ext cx="11185451" cy="1596177"/>
          </a:xfrm>
        </p:spPr>
        <p:txBody>
          <a:bodyPr>
            <a:noAutofit/>
          </a:bodyPr>
          <a:lstStyle/>
          <a:p>
            <a:r>
              <a:rPr lang="en-US" cap="none" dirty="0"/>
              <a:t>Item 7:</a:t>
            </a:r>
            <a:br>
              <a:rPr lang="en-US" cap="none" dirty="0"/>
            </a:br>
            <a:r>
              <a:rPr lang="en-US" cap="none" dirty="0"/>
              <a:t>Municipality, RPU, and Private Water Well Identification</a:t>
            </a:r>
          </a:p>
        </p:txBody>
      </p:sp>
      <p:sp>
        <p:nvSpPr>
          <p:cNvPr id="8" name="Text Placeholder 7">
            <a:extLst>
              <a:ext uri="{FF2B5EF4-FFF2-40B4-BE49-F238E27FC236}">
                <a16:creationId xmlns:a16="http://schemas.microsoft.com/office/drawing/2014/main" id="{0A85E22B-7E86-E1E5-5B5D-163337BE3219}"/>
              </a:ext>
            </a:extLst>
          </p:cNvPr>
          <p:cNvSpPr>
            <a:spLocks noGrp="1"/>
          </p:cNvSpPr>
          <p:nvPr>
            <p:ph type="body" idx="1"/>
          </p:nvPr>
        </p:nvSpPr>
        <p:spPr>
          <a:xfrm>
            <a:off x="908744" y="1961558"/>
            <a:ext cx="4873475" cy="679994"/>
          </a:xfrm>
        </p:spPr>
        <p:txBody>
          <a:bodyPr/>
          <a:lstStyle/>
          <a:p>
            <a:r>
              <a:rPr lang="en-US">
                <a:latin typeface="Verdana"/>
                <a:ea typeface="Verdana"/>
              </a:rPr>
              <a:t>REQUIREMENTS</a:t>
            </a:r>
            <a:endParaRPr lang="en-US"/>
          </a:p>
        </p:txBody>
      </p:sp>
      <p:sp>
        <p:nvSpPr>
          <p:cNvPr id="10" name="Content Placeholder 9">
            <a:extLst>
              <a:ext uri="{FF2B5EF4-FFF2-40B4-BE49-F238E27FC236}">
                <a16:creationId xmlns:a16="http://schemas.microsoft.com/office/drawing/2014/main" id="{EE5E6F06-CE3B-D18E-9CD2-B3142A8EF2F7}"/>
              </a:ext>
            </a:extLst>
          </p:cNvPr>
          <p:cNvSpPr>
            <a:spLocks noGrp="1"/>
          </p:cNvSpPr>
          <p:nvPr>
            <p:ph sz="quarter" idx="13"/>
          </p:nvPr>
        </p:nvSpPr>
        <p:spPr>
          <a:xfrm>
            <a:off x="640151" y="2714405"/>
            <a:ext cx="5775158" cy="3975605"/>
          </a:xfrm>
        </p:spPr>
        <p:txBody>
          <a:bodyPr vert="horz" lIns="91440" tIns="45720" rIns="91440" bIns="45720" rtlCol="0" anchor="t">
            <a:noAutofit/>
          </a:bodyPr>
          <a:lstStyle/>
          <a:p>
            <a:r>
              <a:rPr lang="en-US" dirty="0">
                <a:latin typeface="Verdana"/>
                <a:ea typeface="Verdana"/>
              </a:rPr>
              <a:t>Provide a map that identifies:</a:t>
            </a:r>
          </a:p>
          <a:p>
            <a:pPr lvl="1"/>
            <a:r>
              <a:rPr lang="en-US" sz="2000" dirty="0">
                <a:latin typeface="Verdana"/>
                <a:ea typeface="Verdana"/>
              </a:rPr>
              <a:t>Proposed MSD boundary</a:t>
            </a:r>
          </a:p>
          <a:p>
            <a:pPr lvl="1"/>
            <a:r>
              <a:rPr lang="en-US" sz="2000" dirty="0">
                <a:latin typeface="Verdana"/>
                <a:ea typeface="Verdana"/>
              </a:rPr>
              <a:t>Boundaries of all municipalities and ETJs within 0.5 miles</a:t>
            </a:r>
          </a:p>
          <a:p>
            <a:pPr lvl="1"/>
            <a:r>
              <a:rPr lang="en-US" sz="2000" dirty="0">
                <a:latin typeface="Verdana"/>
                <a:ea typeface="Verdana"/>
              </a:rPr>
              <a:t>Service boundaries for any RPUs within 5 miles</a:t>
            </a:r>
          </a:p>
          <a:p>
            <a:pPr lvl="1"/>
            <a:r>
              <a:rPr lang="en-US" sz="2000" dirty="0">
                <a:latin typeface="Verdana"/>
                <a:ea typeface="Verdana"/>
              </a:rPr>
              <a:t>All private water wells within 5 miles (include unique well ID number)</a:t>
            </a:r>
          </a:p>
          <a:p>
            <a:r>
              <a:rPr lang="en-US" dirty="0">
                <a:latin typeface="Verdana"/>
                <a:ea typeface="Verdana"/>
              </a:rPr>
              <a:t>Provide a copy of the Water Well Report</a:t>
            </a:r>
          </a:p>
        </p:txBody>
      </p:sp>
      <p:sp>
        <p:nvSpPr>
          <p:cNvPr id="9" name="Text Placeholder 8">
            <a:extLst>
              <a:ext uri="{FF2B5EF4-FFF2-40B4-BE49-F238E27FC236}">
                <a16:creationId xmlns:a16="http://schemas.microsoft.com/office/drawing/2014/main" id="{DE688BA1-7F04-47F0-797A-6CC68A0CBBAE}"/>
              </a:ext>
            </a:extLst>
          </p:cNvPr>
          <p:cNvSpPr>
            <a:spLocks noGrp="1"/>
          </p:cNvSpPr>
          <p:nvPr>
            <p:ph type="body" sz="quarter" idx="3"/>
          </p:nvPr>
        </p:nvSpPr>
        <p:spPr>
          <a:xfrm>
            <a:off x="6429139" y="1961558"/>
            <a:ext cx="4881804" cy="679994"/>
          </a:xfrm>
        </p:spPr>
        <p:txBody>
          <a:bodyPr/>
          <a:lstStyle/>
          <a:p>
            <a:r>
              <a:rPr lang="en-US" dirty="0">
                <a:latin typeface="Verdana"/>
                <a:ea typeface="Verdana"/>
              </a:rPr>
              <a:t>COMMON MISTAKES</a:t>
            </a:r>
            <a:endParaRPr lang="en-US" dirty="0"/>
          </a:p>
        </p:txBody>
      </p:sp>
      <p:sp>
        <p:nvSpPr>
          <p:cNvPr id="11" name="Content Placeholder 10">
            <a:extLst>
              <a:ext uri="{FF2B5EF4-FFF2-40B4-BE49-F238E27FC236}">
                <a16:creationId xmlns:a16="http://schemas.microsoft.com/office/drawing/2014/main" id="{BDEFB517-DD1D-FCFB-FAF4-7D12F6513C4D}"/>
              </a:ext>
            </a:extLst>
          </p:cNvPr>
          <p:cNvSpPr>
            <a:spLocks noGrp="1"/>
          </p:cNvSpPr>
          <p:nvPr>
            <p:ph sz="quarter" idx="14"/>
          </p:nvPr>
        </p:nvSpPr>
        <p:spPr>
          <a:xfrm>
            <a:off x="6317341" y="2754158"/>
            <a:ext cx="5105401" cy="2740187"/>
          </a:xfrm>
        </p:spPr>
        <p:txBody>
          <a:bodyPr vert="horz" lIns="91440" tIns="45720" rIns="91440" bIns="45720" rtlCol="0" anchor="t">
            <a:normAutofit/>
          </a:bodyPr>
          <a:lstStyle/>
          <a:p>
            <a:r>
              <a:rPr lang="en-US" dirty="0"/>
              <a:t>Scale (consider multiple figures)</a:t>
            </a:r>
          </a:p>
          <a:p>
            <a:r>
              <a:rPr lang="en-US" dirty="0"/>
              <a:t>Wells listed as non-potable not included on map</a:t>
            </a:r>
          </a:p>
          <a:p>
            <a:r>
              <a:rPr lang="en-US" dirty="0"/>
              <a:t>Water Well Report not provided</a:t>
            </a:r>
          </a:p>
          <a:p>
            <a:r>
              <a:rPr lang="en-US" dirty="0"/>
              <a:t>Radii from center point and not outer boundary of proposed MSD</a:t>
            </a:r>
          </a:p>
          <a:p>
            <a:endParaRPr lang="en-US" dirty="0"/>
          </a:p>
        </p:txBody>
      </p:sp>
      <p:sp>
        <p:nvSpPr>
          <p:cNvPr id="5" name="Slide Number Placeholder 3">
            <a:extLst>
              <a:ext uri="{FF2B5EF4-FFF2-40B4-BE49-F238E27FC236}">
                <a16:creationId xmlns:a16="http://schemas.microsoft.com/office/drawing/2014/main" id="{F864A4BE-F1AC-40E4-DE11-0A1241D2AE18}"/>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19</a:t>
            </a:fld>
            <a:endParaRPr lang="en-US" sz="1000" dirty="0"/>
          </a:p>
        </p:txBody>
      </p:sp>
      <p:pic>
        <p:nvPicPr>
          <p:cNvPr id="4" name="Picture 3" descr="TCEQ Logo&#10;&#10;">
            <a:extLst>
              <a:ext uri="{FF2B5EF4-FFF2-40B4-BE49-F238E27FC236}">
                <a16:creationId xmlns:a16="http://schemas.microsoft.com/office/drawing/2014/main" id="{B95F5A40-F9C1-51FD-F409-FB0A06C485D5}"/>
              </a:ext>
            </a:extLst>
          </p:cNvPr>
          <p:cNvPicPr>
            <a:picLocks noChangeAspect="1"/>
          </p:cNvPicPr>
          <p:nvPr/>
        </p:nvPicPr>
        <p:blipFill>
          <a:blip r:embed="rId2"/>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45861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DB7-E2A6-47A3-9DA7-175D4AA64241}"/>
              </a:ext>
            </a:extLst>
          </p:cNvPr>
          <p:cNvSpPr>
            <a:spLocks noGrp="1"/>
          </p:cNvSpPr>
          <p:nvPr>
            <p:ph type="title"/>
          </p:nvPr>
        </p:nvSpPr>
        <p:spPr/>
        <p:txBody>
          <a:bodyPr>
            <a:noAutofit/>
          </a:bodyPr>
          <a:lstStyle/>
          <a:p>
            <a:r>
              <a:rPr lang="en-US" cap="none" dirty="0"/>
              <a:t>What is a Municipal Setting Designation (MSD)?</a:t>
            </a:r>
            <a:br>
              <a:rPr lang="en-US" cap="none" dirty="0"/>
            </a:br>
            <a:endParaRPr lang="en-US" cap="none" dirty="0"/>
          </a:p>
        </p:txBody>
      </p:sp>
      <p:sp>
        <p:nvSpPr>
          <p:cNvPr id="32" name="Content Placeholder 31">
            <a:extLst>
              <a:ext uri="{FF2B5EF4-FFF2-40B4-BE49-F238E27FC236}">
                <a16:creationId xmlns:a16="http://schemas.microsoft.com/office/drawing/2014/main" id="{C348642B-000A-4FD7-A304-B0BF1F9D3EA7}"/>
              </a:ext>
            </a:extLst>
          </p:cNvPr>
          <p:cNvSpPr>
            <a:spLocks noGrp="1"/>
          </p:cNvSpPr>
          <p:nvPr>
            <p:ph sz="quarter" idx="13"/>
          </p:nvPr>
        </p:nvSpPr>
        <p:spPr>
          <a:xfrm>
            <a:off x="913773" y="2064068"/>
            <a:ext cx="5340153" cy="4305168"/>
          </a:xfrm>
        </p:spPr>
        <p:txBody>
          <a:bodyPr vert="horz" lIns="91440" tIns="45720" rIns="91440" bIns="45720" rtlCol="0" anchor="t">
            <a:normAutofit fontScale="92500" lnSpcReduction="10000"/>
          </a:bodyPr>
          <a:lstStyle/>
          <a:p>
            <a:pPr marL="342900" indent="-342900">
              <a:spcBef>
                <a:spcPct val="20000"/>
              </a:spcBef>
              <a:defRPr/>
            </a:pPr>
            <a:r>
              <a:rPr lang="en-US" sz="2200" dirty="0">
                <a:ea typeface="Verdana"/>
                <a:cs typeface="Verdana" panose="020B0604030504040204" pitchFamily="34" charset="0"/>
              </a:rPr>
              <a:t>MSDs prohibit current and future potable use of groundwater within the MSD boundary</a:t>
            </a:r>
          </a:p>
          <a:p>
            <a:pPr marL="342900" indent="-342900">
              <a:spcBef>
                <a:spcPct val="20000"/>
              </a:spcBef>
              <a:defRPr/>
            </a:pPr>
            <a:endParaRPr lang="en-US" sz="1100" dirty="0">
              <a:ea typeface="Verdana"/>
              <a:cs typeface="Verdana" panose="020B0604030504040204" pitchFamily="34" charset="0"/>
            </a:endParaRPr>
          </a:p>
          <a:p>
            <a:pPr marL="342900" indent="-342900">
              <a:spcBef>
                <a:spcPct val="20000"/>
              </a:spcBef>
              <a:defRPr/>
            </a:pPr>
            <a:r>
              <a:rPr lang="en-US" sz="2200" dirty="0">
                <a:ea typeface="Verdana"/>
                <a:cs typeface="Verdana" panose="020B0604030504040204" pitchFamily="34" charset="0"/>
              </a:rPr>
              <a:t>A MSD is based on a restriction on groundwater use placed/supported by a municipality</a:t>
            </a:r>
          </a:p>
          <a:p>
            <a:pPr marL="342900" indent="-342900">
              <a:spcBef>
                <a:spcPct val="20000"/>
              </a:spcBef>
              <a:defRPr/>
            </a:pPr>
            <a:endParaRPr lang="en-US" sz="1100" dirty="0">
              <a:ea typeface="Verdana"/>
              <a:cs typeface="Verdana" panose="020B0604030504040204" pitchFamily="34" charset="0"/>
            </a:endParaRPr>
          </a:p>
          <a:p>
            <a:pPr marL="342900" indent="-342900">
              <a:spcBef>
                <a:spcPct val="20000"/>
              </a:spcBef>
              <a:defRPr/>
            </a:pPr>
            <a:r>
              <a:rPr lang="en-US" sz="2200" dirty="0">
                <a:ea typeface="Verdana"/>
                <a:cs typeface="Verdana" panose="020B0604030504040204" pitchFamily="34" charset="0"/>
              </a:rPr>
              <a:t>Potable water is defined as water used for drinking, showering, bathing, cooking purposes, or for irrigating crops intended for human consumption</a:t>
            </a:r>
          </a:p>
          <a:p>
            <a:endParaRPr lang="en-US" dirty="0"/>
          </a:p>
        </p:txBody>
      </p:sp>
      <p:grpSp>
        <p:nvGrpSpPr>
          <p:cNvPr id="87" name="Group 86" descr="A figure showing the ground surface with soil and different groundwater zones. There is a box in part of the picture that demonstrates a MSD is in place for contamination in a designated groundwater-bearing unit and down to an unspecified depth. " title="MSD depiction">
            <a:extLst>
              <a:ext uri="{FF2B5EF4-FFF2-40B4-BE49-F238E27FC236}">
                <a16:creationId xmlns:a16="http://schemas.microsoft.com/office/drawing/2014/main" id="{CACE3EBD-84FC-4554-B43F-07870D715C2B}"/>
              </a:ext>
            </a:extLst>
          </p:cNvPr>
          <p:cNvGrpSpPr/>
          <p:nvPr/>
        </p:nvGrpSpPr>
        <p:grpSpPr>
          <a:xfrm>
            <a:off x="6348532" y="2367094"/>
            <a:ext cx="4316902" cy="2973454"/>
            <a:chOff x="3555205" y="1028703"/>
            <a:chExt cx="3531398" cy="2400296"/>
          </a:xfrm>
        </p:grpSpPr>
        <p:grpSp>
          <p:nvGrpSpPr>
            <p:cNvPr id="88" name="Group 87">
              <a:extLst>
                <a:ext uri="{FF2B5EF4-FFF2-40B4-BE49-F238E27FC236}">
                  <a16:creationId xmlns:a16="http://schemas.microsoft.com/office/drawing/2014/main" id="{54799393-6E2A-477E-A9FD-64063145042A}"/>
                </a:ext>
              </a:extLst>
            </p:cNvPr>
            <p:cNvGrpSpPr/>
            <p:nvPr/>
          </p:nvGrpSpPr>
          <p:grpSpPr>
            <a:xfrm>
              <a:off x="3555205" y="1200153"/>
              <a:ext cx="3428998" cy="2228846"/>
              <a:chOff x="3555206" y="1200153"/>
              <a:chExt cx="3429000" cy="2228847"/>
            </a:xfrm>
          </p:grpSpPr>
          <p:grpSp>
            <p:nvGrpSpPr>
              <p:cNvPr id="90" name="Group 2">
                <a:extLst>
                  <a:ext uri="{FF2B5EF4-FFF2-40B4-BE49-F238E27FC236}">
                    <a16:creationId xmlns:a16="http://schemas.microsoft.com/office/drawing/2014/main" id="{07FB159E-3DE6-4EA2-B580-DDEF0C575222}"/>
                  </a:ext>
                </a:extLst>
              </p:cNvPr>
              <p:cNvGrpSpPr>
                <a:grpSpLocks/>
              </p:cNvGrpSpPr>
              <p:nvPr/>
            </p:nvGrpSpPr>
            <p:grpSpPr bwMode="auto">
              <a:xfrm>
                <a:off x="3555206" y="1943099"/>
                <a:ext cx="3429000" cy="1485901"/>
                <a:chOff x="1392" y="2112"/>
                <a:chExt cx="2880" cy="1248"/>
              </a:xfrm>
            </p:grpSpPr>
            <p:sp>
              <p:nvSpPr>
                <p:cNvPr id="103" name="Rectangle 3">
                  <a:extLst>
                    <a:ext uri="{FF2B5EF4-FFF2-40B4-BE49-F238E27FC236}">
                      <a16:creationId xmlns:a16="http://schemas.microsoft.com/office/drawing/2014/main" id="{1BB0B26D-C536-4BB0-A053-DEFB9144BA7C}"/>
                    </a:ext>
                  </a:extLst>
                </p:cNvPr>
                <p:cNvSpPr>
                  <a:spLocks noChangeArrowheads="1"/>
                </p:cNvSpPr>
                <p:nvPr/>
              </p:nvSpPr>
              <p:spPr bwMode="auto">
                <a:xfrm>
                  <a:off x="1392" y="3024"/>
                  <a:ext cx="2880" cy="336"/>
                </a:xfrm>
                <a:prstGeom prst="rect">
                  <a:avLst/>
                </a:prstGeom>
                <a:solidFill>
                  <a:srgbClr val="3366FF"/>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33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104" name="Rectangle 4">
                  <a:extLst>
                    <a:ext uri="{FF2B5EF4-FFF2-40B4-BE49-F238E27FC236}">
                      <a16:creationId xmlns:a16="http://schemas.microsoft.com/office/drawing/2014/main" id="{96614FFB-BB58-4422-B66F-2D976DC8AF89}"/>
                    </a:ext>
                  </a:extLst>
                </p:cNvPr>
                <p:cNvSpPr>
                  <a:spLocks noChangeArrowheads="1"/>
                </p:cNvSpPr>
                <p:nvPr/>
              </p:nvSpPr>
              <p:spPr bwMode="auto">
                <a:xfrm>
                  <a:off x="1392" y="2949"/>
                  <a:ext cx="2880" cy="159"/>
                </a:xfrm>
                <a:prstGeom prst="rect">
                  <a:avLst/>
                </a:prstGeom>
                <a:solidFill>
                  <a:srgbClr val="CC9900"/>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CC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105" name="Rectangle 5">
                  <a:extLst>
                    <a:ext uri="{FF2B5EF4-FFF2-40B4-BE49-F238E27FC236}">
                      <a16:creationId xmlns:a16="http://schemas.microsoft.com/office/drawing/2014/main" id="{33F6E499-06D0-44B6-BA2F-5DCD6075E99D}"/>
                    </a:ext>
                  </a:extLst>
                </p:cNvPr>
                <p:cNvSpPr>
                  <a:spLocks noChangeArrowheads="1"/>
                </p:cNvSpPr>
                <p:nvPr/>
              </p:nvSpPr>
              <p:spPr bwMode="auto">
                <a:xfrm>
                  <a:off x="1392" y="2801"/>
                  <a:ext cx="2880" cy="127"/>
                </a:xfrm>
                <a:prstGeom prst="rect">
                  <a:avLst/>
                </a:prstGeom>
                <a:solidFill>
                  <a:srgbClr val="3366FF"/>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33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106" name="Rectangle 6">
                  <a:extLst>
                    <a:ext uri="{FF2B5EF4-FFF2-40B4-BE49-F238E27FC236}">
                      <a16:creationId xmlns:a16="http://schemas.microsoft.com/office/drawing/2014/main" id="{E884210F-B8EB-4A5B-8AD7-634B694E431A}"/>
                    </a:ext>
                  </a:extLst>
                </p:cNvPr>
                <p:cNvSpPr>
                  <a:spLocks noChangeArrowheads="1"/>
                </p:cNvSpPr>
                <p:nvPr/>
              </p:nvSpPr>
              <p:spPr bwMode="auto">
                <a:xfrm>
                  <a:off x="1392" y="2544"/>
                  <a:ext cx="2880" cy="257"/>
                </a:xfrm>
                <a:prstGeom prst="rect">
                  <a:avLst/>
                </a:prstGeom>
                <a:solidFill>
                  <a:srgbClr val="CC9900"/>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CC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107" name="Rectangle 7">
                  <a:extLst>
                    <a:ext uri="{FF2B5EF4-FFF2-40B4-BE49-F238E27FC236}">
                      <a16:creationId xmlns:a16="http://schemas.microsoft.com/office/drawing/2014/main" id="{3BEFE20D-DCD9-45FD-BC92-2501408306CF}"/>
                    </a:ext>
                  </a:extLst>
                </p:cNvPr>
                <p:cNvSpPr>
                  <a:spLocks noChangeArrowheads="1"/>
                </p:cNvSpPr>
                <p:nvPr/>
              </p:nvSpPr>
              <p:spPr bwMode="auto">
                <a:xfrm>
                  <a:off x="1392" y="2400"/>
                  <a:ext cx="2880" cy="192"/>
                </a:xfrm>
                <a:prstGeom prst="rect">
                  <a:avLst/>
                </a:prstGeom>
                <a:solidFill>
                  <a:srgbClr val="3366FF"/>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33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108" name="Rectangle 8">
                  <a:extLst>
                    <a:ext uri="{FF2B5EF4-FFF2-40B4-BE49-F238E27FC236}">
                      <a16:creationId xmlns:a16="http://schemas.microsoft.com/office/drawing/2014/main" id="{70339A44-D32B-4AAC-9E1F-B0A9520FFEF0}"/>
                    </a:ext>
                  </a:extLst>
                </p:cNvPr>
                <p:cNvSpPr>
                  <a:spLocks noChangeArrowheads="1"/>
                </p:cNvSpPr>
                <p:nvPr/>
              </p:nvSpPr>
              <p:spPr bwMode="auto">
                <a:xfrm>
                  <a:off x="1392" y="2130"/>
                  <a:ext cx="2880" cy="270"/>
                </a:xfrm>
                <a:prstGeom prst="rect">
                  <a:avLst/>
                </a:prstGeom>
                <a:solidFill>
                  <a:srgbClr val="CC9900"/>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CC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109" name="AutoShape 9">
                  <a:extLst>
                    <a:ext uri="{FF2B5EF4-FFF2-40B4-BE49-F238E27FC236}">
                      <a16:creationId xmlns:a16="http://schemas.microsoft.com/office/drawing/2014/main" id="{C3601A4F-2678-49E9-AF65-41BD857C627B}"/>
                    </a:ext>
                  </a:extLst>
                </p:cNvPr>
                <p:cNvSpPr>
                  <a:spLocks noChangeArrowheads="1"/>
                </p:cNvSpPr>
                <p:nvPr/>
              </p:nvSpPr>
              <p:spPr bwMode="auto">
                <a:xfrm>
                  <a:off x="1492" y="2810"/>
                  <a:ext cx="836" cy="97"/>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Groundwater Zone 2</a:t>
                  </a:r>
                </a:p>
              </p:txBody>
            </p:sp>
            <p:sp>
              <p:nvSpPr>
                <p:cNvPr id="110" name="AutoShape 10">
                  <a:extLst>
                    <a:ext uri="{FF2B5EF4-FFF2-40B4-BE49-F238E27FC236}">
                      <a16:creationId xmlns:a16="http://schemas.microsoft.com/office/drawing/2014/main" id="{8AB90087-D42B-4A53-8627-7FA46BA28F11}"/>
                    </a:ext>
                  </a:extLst>
                </p:cNvPr>
                <p:cNvSpPr>
                  <a:spLocks noChangeArrowheads="1"/>
                </p:cNvSpPr>
                <p:nvPr/>
              </p:nvSpPr>
              <p:spPr bwMode="auto">
                <a:xfrm>
                  <a:off x="1492" y="3184"/>
                  <a:ext cx="836" cy="97"/>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Groundwater Zone 3</a:t>
                  </a:r>
                </a:p>
              </p:txBody>
            </p:sp>
            <p:sp>
              <p:nvSpPr>
                <p:cNvPr id="111" name="AutoShape 11">
                  <a:extLst>
                    <a:ext uri="{FF2B5EF4-FFF2-40B4-BE49-F238E27FC236}">
                      <a16:creationId xmlns:a16="http://schemas.microsoft.com/office/drawing/2014/main" id="{0D4871A1-2557-4465-A7CB-6EF03081E124}"/>
                    </a:ext>
                  </a:extLst>
                </p:cNvPr>
                <p:cNvSpPr>
                  <a:spLocks noChangeArrowheads="1"/>
                </p:cNvSpPr>
                <p:nvPr/>
              </p:nvSpPr>
              <p:spPr bwMode="auto">
                <a:xfrm>
                  <a:off x="1492" y="2454"/>
                  <a:ext cx="836" cy="97"/>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Groundwater</a:t>
                  </a:r>
                  <a:r>
                    <a:rPr lang="en-US" altLang="en-US" sz="1200" b="1">
                      <a:solidFill>
                        <a:schemeClr val="bg1"/>
                      </a:solidFill>
                    </a:rPr>
                    <a:t> </a:t>
                  </a:r>
                  <a:r>
                    <a:rPr lang="en-US" altLang="en-US" sz="1200" b="1"/>
                    <a:t>Zone 1</a:t>
                  </a:r>
                </a:p>
              </p:txBody>
            </p:sp>
            <p:sp>
              <p:nvSpPr>
                <p:cNvPr id="112" name="Line 12">
                  <a:extLst>
                    <a:ext uri="{FF2B5EF4-FFF2-40B4-BE49-F238E27FC236}">
                      <a16:creationId xmlns:a16="http://schemas.microsoft.com/office/drawing/2014/main" id="{04CC2187-D5A1-4944-83A4-5CE99B41F512}"/>
                    </a:ext>
                  </a:extLst>
                </p:cNvPr>
                <p:cNvSpPr>
                  <a:spLocks noChangeShapeType="1"/>
                </p:cNvSpPr>
                <p:nvPr/>
              </p:nvSpPr>
              <p:spPr bwMode="auto">
                <a:xfrm>
                  <a:off x="1392" y="2112"/>
                  <a:ext cx="2880" cy="0"/>
                </a:xfrm>
                <a:prstGeom prst="line">
                  <a:avLst/>
                </a:prstGeom>
                <a:noFill/>
                <a:ln w="9525">
                  <a:solidFill>
                    <a:srgbClr val="33CC33"/>
                  </a:solidFill>
                  <a:round/>
                  <a:headEnd/>
                  <a:tailEnd/>
                </a:ln>
                <a:effectLst/>
                <a:scene3d>
                  <a:camera prst="legacyObliqueTopRight"/>
                  <a:lightRig rig="legacyFlat3" dir="b"/>
                </a:scene3d>
                <a:sp3d extrusionH="1801800" prstMaterial="legacyMatte">
                  <a:bevelT w="13500" h="13500" prst="angle"/>
                  <a:bevelB w="13500" h="13500" prst="angle"/>
                  <a:extrusionClr>
                    <a:srgbClr val="33CC33"/>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sz="1350"/>
                </a:p>
              </p:txBody>
            </p:sp>
            <p:sp>
              <p:nvSpPr>
                <p:cNvPr id="113" name="AutoShape 13">
                  <a:extLst>
                    <a:ext uri="{FF2B5EF4-FFF2-40B4-BE49-F238E27FC236}">
                      <a16:creationId xmlns:a16="http://schemas.microsoft.com/office/drawing/2014/main" id="{8C181B64-88BC-4007-9EB8-A4958C71398F}"/>
                    </a:ext>
                  </a:extLst>
                </p:cNvPr>
                <p:cNvSpPr>
                  <a:spLocks noChangeArrowheads="1"/>
                </p:cNvSpPr>
                <p:nvPr/>
              </p:nvSpPr>
              <p:spPr bwMode="auto">
                <a:xfrm>
                  <a:off x="1536" y="2208"/>
                  <a:ext cx="576" cy="96"/>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Soil</a:t>
                  </a:r>
                </a:p>
              </p:txBody>
            </p:sp>
          </p:grpSp>
          <p:grpSp>
            <p:nvGrpSpPr>
              <p:cNvPr id="91" name="Group 90">
                <a:extLst>
                  <a:ext uri="{FF2B5EF4-FFF2-40B4-BE49-F238E27FC236}">
                    <a16:creationId xmlns:a16="http://schemas.microsoft.com/office/drawing/2014/main" id="{35FF8045-F8B8-4FB6-BD27-C50FD85B97A0}"/>
                  </a:ext>
                </a:extLst>
              </p:cNvPr>
              <p:cNvGrpSpPr/>
              <p:nvPr/>
            </p:nvGrpSpPr>
            <p:grpSpPr>
              <a:xfrm>
                <a:off x="3955259" y="1200153"/>
                <a:ext cx="2975372" cy="1552572"/>
                <a:chOff x="3955259" y="1200153"/>
                <a:chExt cx="2975372" cy="1552572"/>
              </a:xfrm>
            </p:grpSpPr>
            <p:pic>
              <p:nvPicPr>
                <p:cNvPr id="92" name="Picture 15" descr="Apartment Building with Trees sitting on top of grass in a municipality. Picture was added to demonstrate MSDs must be within city limits. " title="Apartment Building with Trees">
                  <a:extLst>
                    <a:ext uri="{FF2B5EF4-FFF2-40B4-BE49-F238E27FC236}">
                      <a16:creationId xmlns:a16="http://schemas.microsoft.com/office/drawing/2014/main" id="{3C2BE26C-F5D0-4276-95B9-5AFA18A98D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259" y="1200153"/>
                  <a:ext cx="788194" cy="54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oup 17">
                  <a:extLst>
                    <a:ext uri="{FF2B5EF4-FFF2-40B4-BE49-F238E27FC236}">
                      <a16:creationId xmlns:a16="http://schemas.microsoft.com/office/drawing/2014/main" id="{011610FE-D9B9-429C-9576-B40325ECFF9E}"/>
                    </a:ext>
                  </a:extLst>
                </p:cNvPr>
                <p:cNvGrpSpPr>
                  <a:grpSpLocks/>
                </p:cNvGrpSpPr>
                <p:nvPr/>
              </p:nvGrpSpPr>
              <p:grpSpPr bwMode="auto">
                <a:xfrm>
                  <a:off x="5212559" y="2114553"/>
                  <a:ext cx="1718072" cy="450056"/>
                  <a:chOff x="3936" y="768"/>
                  <a:chExt cx="1443" cy="378"/>
                </a:xfrm>
              </p:grpSpPr>
              <p:sp>
                <p:nvSpPr>
                  <p:cNvPr id="99" name="Freeform 18">
                    <a:extLst>
                      <a:ext uri="{FF2B5EF4-FFF2-40B4-BE49-F238E27FC236}">
                        <a16:creationId xmlns:a16="http://schemas.microsoft.com/office/drawing/2014/main" id="{08FB979C-8C3B-4D5A-81BE-8C7839E99D00}"/>
                      </a:ext>
                    </a:extLst>
                  </p:cNvPr>
                  <p:cNvSpPr>
                    <a:spLocks/>
                  </p:cNvSpPr>
                  <p:nvPr/>
                </p:nvSpPr>
                <p:spPr bwMode="auto">
                  <a:xfrm>
                    <a:off x="3936" y="768"/>
                    <a:ext cx="1443" cy="378"/>
                  </a:xfrm>
                  <a:custGeom>
                    <a:avLst/>
                    <a:gdLst>
                      <a:gd name="T0" fmla="*/ 170 w 1627"/>
                      <a:gd name="T1" fmla="*/ 0 h 474"/>
                      <a:gd name="T2" fmla="*/ 128 w 1627"/>
                      <a:gd name="T3" fmla="*/ 11 h 474"/>
                      <a:gd name="T4" fmla="*/ 106 w 1627"/>
                      <a:gd name="T5" fmla="*/ 57 h 474"/>
                      <a:gd name="T6" fmla="*/ 54 w 1627"/>
                      <a:gd name="T7" fmla="*/ 69 h 474"/>
                      <a:gd name="T8" fmla="*/ 27 w 1627"/>
                      <a:gd name="T9" fmla="*/ 73 h 474"/>
                      <a:gd name="T10" fmla="*/ 167 w 1627"/>
                      <a:gd name="T11" fmla="*/ 105 h 474"/>
                      <a:gd name="T12" fmla="*/ 373 w 1627"/>
                      <a:gd name="T13" fmla="*/ 108 h 474"/>
                      <a:gd name="T14" fmla="*/ 498 w 1627"/>
                      <a:gd name="T15" fmla="*/ 89 h 474"/>
                      <a:gd name="T16" fmla="*/ 792 w 1627"/>
                      <a:gd name="T17" fmla="*/ 92 h 474"/>
                      <a:gd name="T18" fmla="*/ 713 w 1627"/>
                      <a:gd name="T19" fmla="*/ 86 h 474"/>
                      <a:gd name="T20" fmla="*/ 706 w 1627"/>
                      <a:gd name="T21" fmla="*/ 80 h 474"/>
                      <a:gd name="T22" fmla="*/ 601 w 1627"/>
                      <a:gd name="T23" fmla="*/ 59 h 474"/>
                      <a:gd name="T24" fmla="*/ 270 w 1627"/>
                      <a:gd name="T25" fmla="*/ 53 h 474"/>
                      <a:gd name="T26" fmla="*/ 226 w 1627"/>
                      <a:gd name="T27" fmla="*/ 16 h 474"/>
                      <a:gd name="T28" fmla="*/ 170 w 1627"/>
                      <a:gd name="T29" fmla="*/ 0 h 4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27" h="474">
                        <a:moveTo>
                          <a:pt x="351" y="0"/>
                        </a:moveTo>
                        <a:cubicBezTo>
                          <a:pt x="284" y="23"/>
                          <a:pt x="313" y="7"/>
                          <a:pt x="262" y="45"/>
                        </a:cubicBezTo>
                        <a:cubicBezTo>
                          <a:pt x="243" y="101"/>
                          <a:pt x="264" y="177"/>
                          <a:pt x="218" y="222"/>
                        </a:cubicBezTo>
                        <a:cubicBezTo>
                          <a:pt x="191" y="249"/>
                          <a:pt x="147" y="254"/>
                          <a:pt x="112" y="266"/>
                        </a:cubicBezTo>
                        <a:cubicBezTo>
                          <a:pt x="94" y="272"/>
                          <a:pt x="58" y="284"/>
                          <a:pt x="58" y="284"/>
                        </a:cubicBezTo>
                        <a:cubicBezTo>
                          <a:pt x="0" y="474"/>
                          <a:pt x="201" y="403"/>
                          <a:pt x="342" y="408"/>
                        </a:cubicBezTo>
                        <a:cubicBezTo>
                          <a:pt x="532" y="422"/>
                          <a:pt x="525" y="425"/>
                          <a:pt x="767" y="417"/>
                        </a:cubicBezTo>
                        <a:cubicBezTo>
                          <a:pt x="847" y="363"/>
                          <a:pt x="930" y="360"/>
                          <a:pt x="1024" y="346"/>
                        </a:cubicBezTo>
                        <a:cubicBezTo>
                          <a:pt x="1231" y="351"/>
                          <a:pt x="1424" y="366"/>
                          <a:pt x="1627" y="355"/>
                        </a:cubicBezTo>
                        <a:cubicBezTo>
                          <a:pt x="1574" y="349"/>
                          <a:pt x="1519" y="350"/>
                          <a:pt x="1467" y="337"/>
                        </a:cubicBezTo>
                        <a:cubicBezTo>
                          <a:pt x="1457" y="334"/>
                          <a:pt x="1459" y="316"/>
                          <a:pt x="1450" y="310"/>
                        </a:cubicBezTo>
                        <a:cubicBezTo>
                          <a:pt x="1401" y="276"/>
                          <a:pt x="1298" y="234"/>
                          <a:pt x="1237" y="231"/>
                        </a:cubicBezTo>
                        <a:cubicBezTo>
                          <a:pt x="1010" y="220"/>
                          <a:pt x="782" y="213"/>
                          <a:pt x="555" y="204"/>
                        </a:cubicBezTo>
                        <a:cubicBezTo>
                          <a:pt x="539" y="157"/>
                          <a:pt x="504" y="96"/>
                          <a:pt x="466" y="62"/>
                        </a:cubicBezTo>
                        <a:cubicBezTo>
                          <a:pt x="426" y="27"/>
                          <a:pt x="392" y="28"/>
                          <a:pt x="351" y="0"/>
                        </a:cubicBezTo>
                        <a:close/>
                      </a:path>
                    </a:pathLst>
                  </a:cu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100" name="Group 19">
                    <a:extLst>
                      <a:ext uri="{FF2B5EF4-FFF2-40B4-BE49-F238E27FC236}">
                        <a16:creationId xmlns:a16="http://schemas.microsoft.com/office/drawing/2014/main" id="{1C366439-B5CA-4280-91DF-AE861C0F56CE}"/>
                      </a:ext>
                    </a:extLst>
                  </p:cNvPr>
                  <p:cNvGrpSpPr>
                    <a:grpSpLocks/>
                  </p:cNvGrpSpPr>
                  <p:nvPr/>
                </p:nvGrpSpPr>
                <p:grpSpPr bwMode="auto">
                  <a:xfrm>
                    <a:off x="4368" y="768"/>
                    <a:ext cx="816" cy="144"/>
                    <a:chOff x="3168" y="2256"/>
                    <a:chExt cx="816" cy="144"/>
                  </a:xfrm>
                </p:grpSpPr>
                <p:sp>
                  <p:nvSpPr>
                    <p:cNvPr id="101" name="AutoShape 20">
                      <a:extLst>
                        <a:ext uri="{FF2B5EF4-FFF2-40B4-BE49-F238E27FC236}">
                          <a16:creationId xmlns:a16="http://schemas.microsoft.com/office/drawing/2014/main" id="{3C3E9D61-1F12-4590-B96C-BF0587A33E58}"/>
                        </a:ext>
                      </a:extLst>
                    </p:cNvPr>
                    <p:cNvSpPr>
                      <a:spLocks noChangeArrowheads="1"/>
                    </p:cNvSpPr>
                    <p:nvPr/>
                  </p:nvSpPr>
                  <p:spPr bwMode="auto">
                    <a:xfrm>
                      <a:off x="3408" y="2256"/>
                      <a:ext cx="576" cy="96"/>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Contamination</a:t>
                      </a:r>
                    </a:p>
                  </p:txBody>
                </p:sp>
                <p:sp>
                  <p:nvSpPr>
                    <p:cNvPr id="102" name="Line 21">
                      <a:extLst>
                        <a:ext uri="{FF2B5EF4-FFF2-40B4-BE49-F238E27FC236}">
                          <a16:creationId xmlns:a16="http://schemas.microsoft.com/office/drawing/2014/main" id="{008C873C-B8A6-48A9-A9B5-0930937968C3}"/>
                        </a:ext>
                      </a:extLst>
                    </p:cNvPr>
                    <p:cNvSpPr>
                      <a:spLocks noChangeShapeType="1"/>
                    </p:cNvSpPr>
                    <p:nvPr/>
                  </p:nvSpPr>
                  <p:spPr bwMode="auto">
                    <a:xfrm flipH="1">
                      <a:off x="3168" y="2304"/>
                      <a:ext cx="192" cy="9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grpSp>
              <p:nvGrpSpPr>
                <p:cNvPr id="94" name="Group 22">
                  <a:extLst>
                    <a:ext uri="{FF2B5EF4-FFF2-40B4-BE49-F238E27FC236}">
                      <a16:creationId xmlns:a16="http://schemas.microsoft.com/office/drawing/2014/main" id="{62B60DDB-593C-4383-B774-FA9A3CBE8B00}"/>
                    </a:ext>
                  </a:extLst>
                </p:cNvPr>
                <p:cNvGrpSpPr>
                  <a:grpSpLocks/>
                </p:cNvGrpSpPr>
                <p:nvPr/>
              </p:nvGrpSpPr>
              <p:grpSpPr bwMode="auto">
                <a:xfrm>
                  <a:off x="4983959" y="1771650"/>
                  <a:ext cx="1813322" cy="981075"/>
                  <a:chOff x="2688" y="1968"/>
                  <a:chExt cx="1523" cy="824"/>
                </a:xfrm>
              </p:grpSpPr>
              <p:grpSp>
                <p:nvGrpSpPr>
                  <p:cNvPr id="95" name="Group 23">
                    <a:extLst>
                      <a:ext uri="{FF2B5EF4-FFF2-40B4-BE49-F238E27FC236}">
                        <a16:creationId xmlns:a16="http://schemas.microsoft.com/office/drawing/2014/main" id="{84EBA552-6909-4E12-AE99-D64E6C65936B}"/>
                      </a:ext>
                    </a:extLst>
                  </p:cNvPr>
                  <p:cNvGrpSpPr>
                    <a:grpSpLocks/>
                  </p:cNvGrpSpPr>
                  <p:nvPr/>
                </p:nvGrpSpPr>
                <p:grpSpPr bwMode="auto">
                  <a:xfrm>
                    <a:off x="2688" y="1968"/>
                    <a:ext cx="1523" cy="824"/>
                    <a:chOff x="3792" y="480"/>
                    <a:chExt cx="1523" cy="824"/>
                  </a:xfrm>
                </p:grpSpPr>
                <p:sp>
                  <p:nvSpPr>
                    <p:cNvPr id="97" name="Rectangle 24">
                      <a:extLst>
                        <a:ext uri="{FF2B5EF4-FFF2-40B4-BE49-F238E27FC236}">
                          <a16:creationId xmlns:a16="http://schemas.microsoft.com/office/drawing/2014/main" id="{FAF40AE9-3B2B-47A8-8E61-B14866C07906}"/>
                        </a:ext>
                      </a:extLst>
                    </p:cNvPr>
                    <p:cNvSpPr>
                      <a:spLocks noChangeArrowheads="1"/>
                    </p:cNvSpPr>
                    <p:nvPr/>
                  </p:nvSpPr>
                  <p:spPr bwMode="auto">
                    <a:xfrm>
                      <a:off x="3792" y="624"/>
                      <a:ext cx="1523" cy="680"/>
                    </a:xfrm>
                    <a:prstGeom prst="rect">
                      <a:avLst/>
                    </a:prstGeom>
                    <a:noFill/>
                    <a:ln w="38100">
                      <a:solidFill>
                        <a:srgbClr val="FF7C8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FF7C80"/>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98" name="AutoShape 25">
                      <a:extLst>
                        <a:ext uri="{FF2B5EF4-FFF2-40B4-BE49-F238E27FC236}">
                          <a16:creationId xmlns:a16="http://schemas.microsoft.com/office/drawing/2014/main" id="{B40D22F2-3483-49CE-9999-C49D4B1DE909}"/>
                        </a:ext>
                      </a:extLst>
                    </p:cNvPr>
                    <p:cNvSpPr>
                      <a:spLocks noChangeArrowheads="1"/>
                    </p:cNvSpPr>
                    <p:nvPr/>
                  </p:nvSpPr>
                  <p:spPr bwMode="auto">
                    <a:xfrm>
                      <a:off x="4032" y="480"/>
                      <a:ext cx="835" cy="97"/>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MSD Property</a:t>
                      </a:r>
                    </a:p>
                  </p:txBody>
                </p:sp>
              </p:grpSp>
              <p:sp>
                <p:nvSpPr>
                  <p:cNvPr id="96" name="AutoShape 26">
                    <a:extLst>
                      <a:ext uri="{FF2B5EF4-FFF2-40B4-BE49-F238E27FC236}">
                        <a16:creationId xmlns:a16="http://schemas.microsoft.com/office/drawing/2014/main" id="{196B30AD-2792-4C4C-AB21-6C291A955DD8}"/>
                      </a:ext>
                    </a:extLst>
                  </p:cNvPr>
                  <p:cNvSpPr>
                    <a:spLocks noChangeArrowheads="1"/>
                  </p:cNvSpPr>
                  <p:nvPr/>
                </p:nvSpPr>
                <p:spPr bwMode="auto">
                  <a:xfrm>
                    <a:off x="3167" y="2598"/>
                    <a:ext cx="835" cy="97"/>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en-US" altLang="en-US" sz="1200" b="1"/>
                      <a:t>Designated Groundwater</a:t>
                    </a:r>
                  </a:p>
                </p:txBody>
              </p:sp>
            </p:grpSp>
          </p:grpSp>
        </p:grpSp>
        <p:pic>
          <p:nvPicPr>
            <p:cNvPr id="89" name="Picture 14" descr="Building (office) is sitting on top of the grass with contamination beneath it to show it must be in a city " title="Building skyscraper">
              <a:extLst>
                <a:ext uri="{FF2B5EF4-FFF2-40B4-BE49-F238E27FC236}">
                  <a16:creationId xmlns:a16="http://schemas.microsoft.com/office/drawing/2014/main" id="{2C20D7F2-4C77-4DB9-8394-393A5C986A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859" y="1028703"/>
              <a:ext cx="616744"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Slide Number Placeholder 3">
            <a:extLst>
              <a:ext uri="{FF2B5EF4-FFF2-40B4-BE49-F238E27FC236}">
                <a16:creationId xmlns:a16="http://schemas.microsoft.com/office/drawing/2014/main" id="{C92D0EB0-8610-5364-F91F-F22E7AFA5CD8}"/>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5" name="Picture 4" descr="TCEQ Logo&#10;&#10;">
            <a:extLst>
              <a:ext uri="{FF2B5EF4-FFF2-40B4-BE49-F238E27FC236}">
                <a16:creationId xmlns:a16="http://schemas.microsoft.com/office/drawing/2014/main" id="{D32583F0-91F1-330E-235E-5049541F279A}"/>
              </a:ext>
            </a:extLst>
          </p:cNvPr>
          <p:cNvPicPr>
            <a:picLocks noChangeAspect="1"/>
          </p:cNvPicPr>
          <p:nvPr/>
        </p:nvPicPr>
        <p:blipFill>
          <a:blip r:embed="rId5"/>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9084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859488" y="609600"/>
            <a:ext cx="4065812" cy="1326321"/>
          </a:xfrm>
        </p:spPr>
        <p:txBody>
          <a:bodyPr vert="horz" lIns="91440" tIns="45720" rIns="91440" bIns="45720" rtlCol="0" anchor="ctr">
            <a:normAutofit/>
          </a:bodyPr>
          <a:lstStyle/>
          <a:p>
            <a:r>
              <a:rPr lang="en-US" sz="3200" dirty="0">
                <a:solidFill>
                  <a:srgbClr val="FFFFFF"/>
                </a:solidFill>
                <a:latin typeface="+mn-lt"/>
                <a:ea typeface="+mj-ea"/>
              </a:rPr>
              <a:t>Example 7.1</a:t>
            </a:r>
            <a:br>
              <a:rPr lang="en-US" sz="3200" dirty="0">
                <a:solidFill>
                  <a:srgbClr val="FFFFFF"/>
                </a:solidFill>
                <a:latin typeface="+mn-lt"/>
                <a:ea typeface="+mj-ea"/>
              </a:rPr>
            </a:br>
            <a:endParaRPr lang="en-US" sz="3200" dirty="0">
              <a:solidFill>
                <a:srgbClr val="FFFFFF"/>
              </a:solidFill>
              <a:latin typeface="+mn-lt"/>
              <a:ea typeface="+mj-ea"/>
            </a:endParaRP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0" descr="5 mi map wiht water wells example. Roads, water features many details are included in the map. Showing example how a 5 mi radius map can look like&#10;. &#10;">
            <a:extLst>
              <a:ext uri="{FF2B5EF4-FFF2-40B4-BE49-F238E27FC236}">
                <a16:creationId xmlns:a16="http://schemas.microsoft.com/office/drawing/2014/main" id="{0F4B7741-36B4-35B7-5B9A-9F55494C7E46}"/>
              </a:ext>
            </a:extLst>
          </p:cNvPr>
          <p:cNvPicPr>
            <a:picLocks noChangeAspect="1"/>
          </p:cNvPicPr>
          <p:nvPr/>
        </p:nvPicPr>
        <p:blipFill rotWithShape="1">
          <a:blip r:embed="rId3"/>
          <a:srcRect l="3353" t="3581" r="2665" b="-983"/>
          <a:stretch/>
        </p:blipFill>
        <p:spPr>
          <a:xfrm>
            <a:off x="547006" y="209550"/>
            <a:ext cx="7107012" cy="6568550"/>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8027925" y="1662112"/>
            <a:ext cx="3728937" cy="4221163"/>
          </a:xfrm>
        </p:spPr>
        <p:txBody>
          <a:bodyPr vert="horz" lIns="91440" tIns="45720" rIns="91440" bIns="45720" rtlCol="0">
            <a:noAutofit/>
          </a:bodyPr>
          <a:lstStyle/>
          <a:p>
            <a:pPr indent="-228600" algn="l">
              <a:buFont typeface="Arial" panose="020B0604020202020204" pitchFamily="34" charset="0"/>
              <a:buChar char="•"/>
            </a:pPr>
            <a:r>
              <a:rPr lang="en-US" sz="2000" dirty="0">
                <a:solidFill>
                  <a:srgbClr val="FFFFFF"/>
                </a:solidFill>
              </a:rPr>
              <a:t>Figure demarcates proposed MSD boundary and includes locations of water wells within 5 miles</a:t>
            </a:r>
          </a:p>
          <a:p>
            <a:pPr indent="-228600" algn="l">
              <a:buFont typeface="Arial" panose="020B0604020202020204" pitchFamily="34" charset="0"/>
              <a:buChar char="•"/>
            </a:pPr>
            <a:r>
              <a:rPr lang="en-US" sz="2000" dirty="0">
                <a:solidFill>
                  <a:srgbClr val="FFFFFF"/>
                </a:solidFill>
              </a:rPr>
              <a:t>Corporate limits identified</a:t>
            </a:r>
          </a:p>
          <a:p>
            <a:pPr indent="-228600" algn="l">
              <a:buFont typeface="Arial" panose="020B0604020202020204" pitchFamily="34" charset="0"/>
              <a:buChar char="•"/>
            </a:pPr>
            <a:r>
              <a:rPr lang="en-US" sz="2000" dirty="0">
                <a:solidFill>
                  <a:srgbClr val="FFFFFF"/>
                </a:solidFill>
              </a:rPr>
              <a:t>However, RPU service boundaries are absent (include if present)</a:t>
            </a:r>
          </a:p>
          <a:p>
            <a:pPr indent="-228600" algn="l">
              <a:buFont typeface="Arial" panose="020B0604020202020204" pitchFamily="34" charset="0"/>
              <a:buChar char="•"/>
            </a:pPr>
            <a:r>
              <a:rPr lang="en-US" sz="2000" dirty="0">
                <a:solidFill>
                  <a:srgbClr val="FFFFFF"/>
                </a:solidFill>
              </a:rPr>
              <a:t>½-mile radius not included</a:t>
            </a:r>
          </a:p>
        </p:txBody>
      </p:sp>
      <p:sp>
        <p:nvSpPr>
          <p:cNvPr id="7" name="Slide Number Placeholder 3">
            <a:extLst>
              <a:ext uri="{FF2B5EF4-FFF2-40B4-BE49-F238E27FC236}">
                <a16:creationId xmlns:a16="http://schemas.microsoft.com/office/drawing/2014/main" id="{AAF2BE5B-F7A3-BA09-87EC-A2F95C0CDD7B}"/>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Verdana" panose="020B060403050404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pic>
        <p:nvPicPr>
          <p:cNvPr id="2" name="Picture 1" descr="TCEQ Logo&#10;">
            <a:extLst>
              <a:ext uri="{FF2B5EF4-FFF2-40B4-BE49-F238E27FC236}">
                <a16:creationId xmlns:a16="http://schemas.microsoft.com/office/drawing/2014/main" id="{EE024628-5CFA-F917-8AF9-3E52E5533E72}"/>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95999869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859487" y="609600"/>
            <a:ext cx="3954111" cy="1326321"/>
          </a:xfrm>
        </p:spPr>
        <p:txBody>
          <a:bodyPr vert="horz" lIns="91440" tIns="45720" rIns="91440" bIns="45720" rtlCol="0" anchor="ctr">
            <a:normAutofit/>
          </a:bodyPr>
          <a:lstStyle/>
          <a:p>
            <a:r>
              <a:rPr lang="en-US" sz="3200" dirty="0">
                <a:solidFill>
                  <a:srgbClr val="FFFFFF"/>
                </a:solidFill>
                <a:latin typeface="+mn-lt"/>
                <a:ea typeface="+mj-ea"/>
              </a:rPr>
              <a:t>Example 7.2</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shows a different city boundary within 0.51 mi of the proposed MSD Boundary.">
            <a:extLst>
              <a:ext uri="{FF2B5EF4-FFF2-40B4-BE49-F238E27FC236}">
                <a16:creationId xmlns:a16="http://schemas.microsoft.com/office/drawing/2014/main" id="{7315B948-DE0F-8C76-50D8-3423AE005C09}"/>
              </a:ext>
            </a:extLst>
          </p:cNvPr>
          <p:cNvGrpSpPr/>
          <p:nvPr/>
        </p:nvGrpSpPr>
        <p:grpSpPr>
          <a:xfrm>
            <a:off x="378401" y="609600"/>
            <a:ext cx="7275617" cy="5791200"/>
            <a:chOff x="378401" y="609600"/>
            <a:chExt cx="7275617" cy="5791200"/>
          </a:xfrm>
        </p:grpSpPr>
        <p:pic>
          <p:nvPicPr>
            <p:cNvPr id="2" name="Content Placeholder 5" descr="0.5 mi radius map&#10;">
              <a:extLst>
                <a:ext uri="{FF2B5EF4-FFF2-40B4-BE49-F238E27FC236}">
                  <a16:creationId xmlns:a16="http://schemas.microsoft.com/office/drawing/2014/main" id="{43271F1D-B4F1-AAB2-1500-6C159EA40408}"/>
                </a:ext>
              </a:extLst>
            </p:cNvPr>
            <p:cNvPicPr>
              <a:picLocks noChangeAspect="1"/>
            </p:cNvPicPr>
            <p:nvPr/>
          </p:nvPicPr>
          <p:blipFill rotWithShape="1">
            <a:blip r:embed="rId3"/>
            <a:srcRect l="14339" r="7138" b="-3"/>
            <a:stretch/>
          </p:blipFill>
          <p:spPr>
            <a:xfrm>
              <a:off x="378401" y="609600"/>
              <a:ext cx="7275617" cy="579120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16" name="Freeform: Shape 15" descr="Subject Property">
              <a:extLst>
                <a:ext uri="{FF2B5EF4-FFF2-40B4-BE49-F238E27FC236}">
                  <a16:creationId xmlns:a16="http://schemas.microsoft.com/office/drawing/2014/main" id="{051E2BCE-3833-4DDF-DCDC-0FEB4CF55E09}"/>
                </a:ext>
              </a:extLst>
            </p:cNvPr>
            <p:cNvSpPr/>
            <p:nvPr/>
          </p:nvSpPr>
          <p:spPr>
            <a:xfrm>
              <a:off x="6179128" y="2618510"/>
              <a:ext cx="1378528" cy="1087582"/>
            </a:xfrm>
            <a:custGeom>
              <a:avLst/>
              <a:gdLst>
                <a:gd name="connsiteX0" fmla="*/ 1343891 w 1343891"/>
                <a:gd name="connsiteY0" fmla="*/ 41563 h 1073727"/>
                <a:gd name="connsiteX1" fmla="*/ 0 w 1343891"/>
                <a:gd name="connsiteY1" fmla="*/ 0 h 1073727"/>
                <a:gd name="connsiteX2" fmla="*/ 13855 w 1343891"/>
                <a:gd name="connsiteY2" fmla="*/ 1046018 h 1073727"/>
                <a:gd name="connsiteX3" fmla="*/ 1343891 w 1343891"/>
                <a:gd name="connsiteY3" fmla="*/ 1073727 h 1073727"/>
              </a:gdLst>
              <a:ahLst/>
              <a:cxnLst>
                <a:cxn ang="0">
                  <a:pos x="connsiteX0" y="connsiteY0"/>
                </a:cxn>
                <a:cxn ang="0">
                  <a:pos x="connsiteX1" y="connsiteY1"/>
                </a:cxn>
                <a:cxn ang="0">
                  <a:pos x="connsiteX2" y="connsiteY2"/>
                </a:cxn>
                <a:cxn ang="0">
                  <a:pos x="connsiteX3" y="connsiteY3"/>
                </a:cxn>
              </a:cxnLst>
              <a:rect l="l" t="t" r="r" b="b"/>
              <a:pathLst>
                <a:path w="1343891" h="1073727">
                  <a:moveTo>
                    <a:pt x="1343891" y="41563"/>
                  </a:moveTo>
                  <a:lnTo>
                    <a:pt x="0" y="0"/>
                  </a:lnTo>
                  <a:lnTo>
                    <a:pt x="13855" y="1046018"/>
                  </a:lnTo>
                  <a:lnTo>
                    <a:pt x="1343891" y="107372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descr="City Boundary">
              <a:extLst>
                <a:ext uri="{FF2B5EF4-FFF2-40B4-BE49-F238E27FC236}">
                  <a16:creationId xmlns:a16="http://schemas.microsoft.com/office/drawing/2014/main" id="{98BBB743-4878-F74F-6149-554498BE0CC2}"/>
                </a:ext>
              </a:extLst>
            </p:cNvPr>
            <p:cNvSpPr/>
            <p:nvPr/>
          </p:nvSpPr>
          <p:spPr>
            <a:xfrm>
              <a:off x="748145" y="2348345"/>
              <a:ext cx="955964" cy="3179619"/>
            </a:xfrm>
            <a:custGeom>
              <a:avLst/>
              <a:gdLst>
                <a:gd name="connsiteX0" fmla="*/ 0 w 955964"/>
                <a:gd name="connsiteY0" fmla="*/ 0 h 3179619"/>
                <a:gd name="connsiteX1" fmla="*/ 955964 w 955964"/>
                <a:gd name="connsiteY1" fmla="*/ 27710 h 3179619"/>
                <a:gd name="connsiteX2" fmla="*/ 928255 w 955964"/>
                <a:gd name="connsiteY2" fmla="*/ 3179619 h 3179619"/>
              </a:gdLst>
              <a:ahLst/>
              <a:cxnLst>
                <a:cxn ang="0">
                  <a:pos x="connsiteX0" y="connsiteY0"/>
                </a:cxn>
                <a:cxn ang="0">
                  <a:pos x="connsiteX1" y="connsiteY1"/>
                </a:cxn>
                <a:cxn ang="0">
                  <a:pos x="connsiteX2" y="connsiteY2"/>
                </a:cxn>
              </a:cxnLst>
              <a:rect l="l" t="t" r="r" b="b"/>
              <a:pathLst>
                <a:path w="955964" h="3179619">
                  <a:moveTo>
                    <a:pt x="0" y="0"/>
                  </a:moveTo>
                  <a:lnTo>
                    <a:pt x="955964" y="27710"/>
                  </a:lnTo>
                  <a:lnTo>
                    <a:pt x="928255" y="317961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8158067" y="2096064"/>
            <a:ext cx="3408070" cy="3962120"/>
          </a:xfrm>
        </p:spPr>
        <p:txBody>
          <a:bodyPr vert="horz" lIns="91440" tIns="45720" rIns="91440" bIns="45720" rtlCol="0">
            <a:normAutofit/>
          </a:bodyPr>
          <a:lstStyle/>
          <a:p>
            <a:pPr indent="-228600" algn="l">
              <a:buFont typeface="Arial" panose="020B0604020202020204" pitchFamily="34" charset="0"/>
              <a:buChar char="•"/>
            </a:pPr>
            <a:r>
              <a:rPr lang="en-US" sz="2000" dirty="0">
                <a:solidFill>
                  <a:srgbClr val="FFFFFF"/>
                </a:solidFill>
              </a:rPr>
              <a:t>A more detailed figure might be necessary to clarify distances.</a:t>
            </a:r>
          </a:p>
          <a:p>
            <a:pPr indent="-228600" algn="l">
              <a:buFont typeface="Arial" panose="020B0604020202020204" pitchFamily="34" charset="0"/>
              <a:buChar char="•"/>
            </a:pPr>
            <a:r>
              <a:rPr lang="en-US" sz="2000" dirty="0">
                <a:solidFill>
                  <a:srgbClr val="FFFFFF"/>
                </a:solidFill>
              </a:rPr>
              <a:t>This example shows the City of Flower Mound is 0.51 miles west of the proposed MSD and therefore, would not be required to provide support.</a:t>
            </a:r>
          </a:p>
        </p:txBody>
      </p:sp>
      <p:sp>
        <p:nvSpPr>
          <p:cNvPr id="7" name="Slide Number Placeholder 3">
            <a:extLst>
              <a:ext uri="{FF2B5EF4-FFF2-40B4-BE49-F238E27FC236}">
                <a16:creationId xmlns:a16="http://schemas.microsoft.com/office/drawing/2014/main" id="{A13D549C-0BA5-3A47-97EB-0C1F018436F4}"/>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Verdana" panose="020B060403050404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pic>
        <p:nvPicPr>
          <p:cNvPr id="4" name="Picture 3" descr="TCEQ Logo&#10;&#10;">
            <a:extLst>
              <a:ext uri="{FF2B5EF4-FFF2-40B4-BE49-F238E27FC236}">
                <a16:creationId xmlns:a16="http://schemas.microsoft.com/office/drawing/2014/main" id="{77A6F5E6-FD31-BB36-0349-AAA7F8F446F8}"/>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95634539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B714-F606-E161-9F52-251271597446}"/>
              </a:ext>
            </a:extLst>
          </p:cNvPr>
          <p:cNvSpPr>
            <a:spLocks noGrp="1"/>
          </p:cNvSpPr>
          <p:nvPr>
            <p:ph type="title"/>
          </p:nvPr>
        </p:nvSpPr>
        <p:spPr/>
        <p:txBody>
          <a:bodyPr>
            <a:noAutofit/>
          </a:bodyPr>
          <a:lstStyle/>
          <a:p>
            <a:r>
              <a:rPr lang="en-US" dirty="0"/>
              <a:t>Item 8:</a:t>
            </a:r>
            <a:br>
              <a:rPr lang="en-US" dirty="0"/>
            </a:br>
            <a:r>
              <a:rPr lang="en-US" dirty="0"/>
              <a:t>Locate Water Wells and Determine Contact Info</a:t>
            </a:r>
          </a:p>
        </p:txBody>
      </p:sp>
      <p:sp>
        <p:nvSpPr>
          <p:cNvPr id="8" name="Text Placeholder 7">
            <a:extLst>
              <a:ext uri="{FF2B5EF4-FFF2-40B4-BE49-F238E27FC236}">
                <a16:creationId xmlns:a16="http://schemas.microsoft.com/office/drawing/2014/main" id="{0A85E22B-7E86-E1E5-5B5D-163337BE3219}"/>
              </a:ext>
            </a:extLst>
          </p:cNvPr>
          <p:cNvSpPr>
            <a:spLocks noGrp="1"/>
          </p:cNvSpPr>
          <p:nvPr>
            <p:ph type="body" idx="1"/>
          </p:nvPr>
        </p:nvSpPr>
        <p:spPr/>
        <p:txBody>
          <a:bodyPr/>
          <a:lstStyle/>
          <a:p>
            <a:r>
              <a:rPr lang="en-US">
                <a:latin typeface="Verdana"/>
                <a:ea typeface="Verdana"/>
              </a:rPr>
              <a:t>REQUIREMENTS</a:t>
            </a:r>
            <a:endParaRPr lang="en-US"/>
          </a:p>
        </p:txBody>
      </p:sp>
      <p:sp>
        <p:nvSpPr>
          <p:cNvPr id="10" name="Content Placeholder 9">
            <a:extLst>
              <a:ext uri="{FF2B5EF4-FFF2-40B4-BE49-F238E27FC236}">
                <a16:creationId xmlns:a16="http://schemas.microsoft.com/office/drawing/2014/main" id="{EE5E6F06-CE3B-D18E-9CD2-B3142A8EF2F7}"/>
              </a:ext>
            </a:extLst>
          </p:cNvPr>
          <p:cNvSpPr>
            <a:spLocks noGrp="1"/>
          </p:cNvSpPr>
          <p:nvPr>
            <p:ph sz="quarter" idx="13"/>
          </p:nvPr>
        </p:nvSpPr>
        <p:spPr/>
        <p:txBody>
          <a:bodyPr vert="horz" lIns="91440" tIns="45720" rIns="91440" bIns="45720" rtlCol="0" anchor="t">
            <a:normAutofit/>
          </a:bodyPr>
          <a:lstStyle/>
          <a:p>
            <a:r>
              <a:rPr lang="en-US" dirty="0"/>
              <a:t>Description of actions taken to:</a:t>
            </a:r>
          </a:p>
          <a:p>
            <a:pPr lvl="1"/>
            <a:r>
              <a:rPr lang="en-US" sz="2000" dirty="0"/>
              <a:t>Locate all private water wells within 5 miles</a:t>
            </a:r>
          </a:p>
          <a:p>
            <a:pPr lvl="1"/>
            <a:r>
              <a:rPr lang="en-US" sz="2000" dirty="0"/>
              <a:t>Determine well owners and contact information</a:t>
            </a:r>
          </a:p>
          <a:p>
            <a:pPr lvl="1"/>
            <a:endParaRPr lang="en-US" dirty="0"/>
          </a:p>
        </p:txBody>
      </p:sp>
      <p:sp>
        <p:nvSpPr>
          <p:cNvPr id="9" name="Text Placeholder 8">
            <a:extLst>
              <a:ext uri="{FF2B5EF4-FFF2-40B4-BE49-F238E27FC236}">
                <a16:creationId xmlns:a16="http://schemas.microsoft.com/office/drawing/2014/main" id="{DE688BA1-7F04-47F0-797A-6CC68A0CBBAE}"/>
              </a:ext>
            </a:extLst>
          </p:cNvPr>
          <p:cNvSpPr>
            <a:spLocks noGrp="1"/>
          </p:cNvSpPr>
          <p:nvPr>
            <p:ph type="body" sz="quarter" idx="3"/>
          </p:nvPr>
        </p:nvSpPr>
        <p:spPr/>
        <p:txBody>
          <a:bodyPr/>
          <a:lstStyle/>
          <a:p>
            <a:r>
              <a:rPr lang="en-US" dirty="0">
                <a:latin typeface="Verdana"/>
                <a:ea typeface="Verdana"/>
              </a:rPr>
              <a:t>COMMON MISTAKES</a:t>
            </a:r>
            <a:endParaRPr lang="en-US" dirty="0"/>
          </a:p>
        </p:txBody>
      </p:sp>
      <p:sp>
        <p:nvSpPr>
          <p:cNvPr id="11" name="Content Placeholder 10">
            <a:extLst>
              <a:ext uri="{FF2B5EF4-FFF2-40B4-BE49-F238E27FC236}">
                <a16:creationId xmlns:a16="http://schemas.microsoft.com/office/drawing/2014/main" id="{BDEFB517-DD1D-FCFB-FAF4-7D12F6513C4D}"/>
              </a:ext>
            </a:extLst>
          </p:cNvPr>
          <p:cNvSpPr>
            <a:spLocks noGrp="1"/>
          </p:cNvSpPr>
          <p:nvPr>
            <p:ph sz="quarter" idx="14"/>
          </p:nvPr>
        </p:nvSpPr>
        <p:spPr/>
        <p:txBody>
          <a:bodyPr vert="horz" lIns="91440" tIns="45720" rIns="91440" bIns="45720" rtlCol="0" anchor="t">
            <a:normAutofit/>
          </a:bodyPr>
          <a:lstStyle/>
          <a:p>
            <a:r>
              <a:rPr lang="en-US" dirty="0"/>
              <a:t>Not provided (usually, a letter from the company used to locate wells)</a:t>
            </a:r>
          </a:p>
          <a:p>
            <a:r>
              <a:rPr lang="en-US" dirty="0"/>
              <a:t>Not all databases are searched</a:t>
            </a:r>
          </a:p>
          <a:p>
            <a:pPr marL="0" indent="0">
              <a:buNone/>
            </a:pPr>
            <a:endParaRPr lang="en-US" dirty="0"/>
          </a:p>
          <a:p>
            <a:endParaRPr lang="en-US" dirty="0"/>
          </a:p>
        </p:txBody>
      </p:sp>
      <p:sp>
        <p:nvSpPr>
          <p:cNvPr id="5" name="Slide Number Placeholder 3">
            <a:extLst>
              <a:ext uri="{FF2B5EF4-FFF2-40B4-BE49-F238E27FC236}">
                <a16:creationId xmlns:a16="http://schemas.microsoft.com/office/drawing/2014/main" id="{96DFD46B-2BA0-AAE3-C9CE-5EA4C4C93202}"/>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22</a:t>
            </a:fld>
            <a:endParaRPr lang="en-US" sz="1000" dirty="0"/>
          </a:p>
        </p:txBody>
      </p:sp>
      <p:pic>
        <p:nvPicPr>
          <p:cNvPr id="4" name="Picture 3" descr="TCEQ Logo&#10;&#10;">
            <a:extLst>
              <a:ext uri="{FF2B5EF4-FFF2-40B4-BE49-F238E27FC236}">
                <a16:creationId xmlns:a16="http://schemas.microsoft.com/office/drawing/2014/main" id="{AC053C53-8360-B58C-251F-BEC9D591F5F0}"/>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27751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B714-F606-E161-9F52-251271597446}"/>
              </a:ext>
            </a:extLst>
          </p:cNvPr>
          <p:cNvSpPr>
            <a:spLocks noGrp="1"/>
          </p:cNvSpPr>
          <p:nvPr>
            <p:ph type="title"/>
          </p:nvPr>
        </p:nvSpPr>
        <p:spPr/>
        <p:txBody>
          <a:bodyPr>
            <a:noAutofit/>
          </a:bodyPr>
          <a:lstStyle/>
          <a:p>
            <a:r>
              <a:rPr lang="en-US" dirty="0"/>
              <a:t>Item 9:</a:t>
            </a:r>
            <a:br>
              <a:rPr lang="en-US" dirty="0"/>
            </a:br>
            <a:r>
              <a:rPr lang="en-US" dirty="0"/>
              <a:t>Table of Water Wells</a:t>
            </a:r>
            <a:br>
              <a:rPr lang="en-US" dirty="0"/>
            </a:br>
            <a:endParaRPr lang="en-US" dirty="0"/>
          </a:p>
        </p:txBody>
      </p:sp>
      <p:sp>
        <p:nvSpPr>
          <p:cNvPr id="8" name="Text Placeholder 7">
            <a:extLst>
              <a:ext uri="{FF2B5EF4-FFF2-40B4-BE49-F238E27FC236}">
                <a16:creationId xmlns:a16="http://schemas.microsoft.com/office/drawing/2014/main" id="{0A85E22B-7E86-E1E5-5B5D-163337BE3219}"/>
              </a:ext>
            </a:extLst>
          </p:cNvPr>
          <p:cNvSpPr>
            <a:spLocks noGrp="1"/>
          </p:cNvSpPr>
          <p:nvPr>
            <p:ph type="body" idx="1"/>
          </p:nvPr>
        </p:nvSpPr>
        <p:spPr>
          <a:xfrm>
            <a:off x="1146325" y="2214696"/>
            <a:ext cx="4873475" cy="679994"/>
          </a:xfrm>
        </p:spPr>
        <p:txBody>
          <a:bodyPr/>
          <a:lstStyle/>
          <a:p>
            <a:r>
              <a:rPr lang="en-US">
                <a:latin typeface="Verdana"/>
                <a:ea typeface="Verdana"/>
              </a:rPr>
              <a:t>REQUIREMENTS</a:t>
            </a:r>
            <a:endParaRPr lang="en-US"/>
          </a:p>
        </p:txBody>
      </p:sp>
      <p:sp>
        <p:nvSpPr>
          <p:cNvPr id="10" name="Content Placeholder 9">
            <a:extLst>
              <a:ext uri="{FF2B5EF4-FFF2-40B4-BE49-F238E27FC236}">
                <a16:creationId xmlns:a16="http://schemas.microsoft.com/office/drawing/2014/main" id="{EE5E6F06-CE3B-D18E-9CD2-B3142A8EF2F7}"/>
              </a:ext>
            </a:extLst>
          </p:cNvPr>
          <p:cNvSpPr>
            <a:spLocks noGrp="1"/>
          </p:cNvSpPr>
          <p:nvPr>
            <p:ph sz="quarter" idx="13"/>
          </p:nvPr>
        </p:nvSpPr>
        <p:spPr>
          <a:xfrm>
            <a:off x="841830" y="2894692"/>
            <a:ext cx="5329743" cy="2740187"/>
          </a:xfrm>
        </p:spPr>
        <p:txBody>
          <a:bodyPr vert="horz" lIns="91440" tIns="45720" rIns="91440" bIns="45720" rtlCol="0" anchor="t">
            <a:noAutofit/>
          </a:bodyPr>
          <a:lstStyle/>
          <a:p>
            <a:r>
              <a:rPr lang="en-US" dirty="0">
                <a:latin typeface="Verdana"/>
                <a:ea typeface="Verdana"/>
              </a:rPr>
              <a:t>Provide a table keyed to:</a:t>
            </a:r>
          </a:p>
          <a:p>
            <a:pPr lvl="1"/>
            <a:r>
              <a:rPr lang="en-US" sz="2000" dirty="0">
                <a:latin typeface="Verdana"/>
                <a:ea typeface="Verdana"/>
              </a:rPr>
              <a:t>Unique map ID in Item 7</a:t>
            </a:r>
          </a:p>
          <a:p>
            <a:pPr lvl="1"/>
            <a:r>
              <a:rPr lang="en-US" sz="2000" dirty="0">
                <a:latin typeface="Verdana"/>
                <a:ea typeface="Verdana"/>
              </a:rPr>
              <a:t>State of Texas Well ID number</a:t>
            </a:r>
          </a:p>
          <a:p>
            <a:pPr lvl="1"/>
            <a:r>
              <a:rPr lang="en-US" sz="2000" dirty="0">
                <a:latin typeface="Verdana"/>
                <a:ea typeface="Verdana"/>
              </a:rPr>
              <a:t>Well owner</a:t>
            </a:r>
          </a:p>
          <a:p>
            <a:pPr lvl="1"/>
            <a:r>
              <a:rPr lang="en-US" sz="2000" dirty="0">
                <a:latin typeface="Verdana"/>
                <a:ea typeface="Verdana"/>
              </a:rPr>
              <a:t>Current mailing address</a:t>
            </a:r>
          </a:p>
          <a:p>
            <a:pPr lvl="1"/>
            <a:r>
              <a:rPr lang="en-US" sz="2000" dirty="0">
                <a:latin typeface="Verdana"/>
                <a:ea typeface="Verdana"/>
              </a:rPr>
              <a:t>Notification success ('yes" or "no")</a:t>
            </a:r>
          </a:p>
          <a:p>
            <a:pPr lvl="1"/>
            <a:r>
              <a:rPr lang="en-US" sz="2000" dirty="0">
                <a:latin typeface="Verdana"/>
                <a:ea typeface="Verdana"/>
              </a:rPr>
              <a:t>Page number of signed notification receipt in Item 10</a:t>
            </a:r>
          </a:p>
        </p:txBody>
      </p:sp>
      <p:sp>
        <p:nvSpPr>
          <p:cNvPr id="9" name="Text Placeholder 8">
            <a:extLst>
              <a:ext uri="{FF2B5EF4-FFF2-40B4-BE49-F238E27FC236}">
                <a16:creationId xmlns:a16="http://schemas.microsoft.com/office/drawing/2014/main" id="{DE688BA1-7F04-47F0-797A-6CC68A0CBBAE}"/>
              </a:ext>
            </a:extLst>
          </p:cNvPr>
          <p:cNvSpPr>
            <a:spLocks noGrp="1"/>
          </p:cNvSpPr>
          <p:nvPr>
            <p:ph type="body" sz="quarter" idx="3"/>
          </p:nvPr>
        </p:nvSpPr>
        <p:spPr>
          <a:xfrm>
            <a:off x="6396420" y="2214696"/>
            <a:ext cx="4881804" cy="679994"/>
          </a:xfrm>
        </p:spPr>
        <p:txBody>
          <a:bodyPr/>
          <a:lstStyle/>
          <a:p>
            <a:r>
              <a:rPr lang="en-US" dirty="0">
                <a:latin typeface="Verdana"/>
                <a:ea typeface="Verdana"/>
              </a:rPr>
              <a:t>COMMON MISTAKES</a:t>
            </a:r>
            <a:endParaRPr lang="en-US" dirty="0"/>
          </a:p>
        </p:txBody>
      </p:sp>
      <p:sp>
        <p:nvSpPr>
          <p:cNvPr id="11" name="Content Placeholder 10">
            <a:extLst>
              <a:ext uri="{FF2B5EF4-FFF2-40B4-BE49-F238E27FC236}">
                <a16:creationId xmlns:a16="http://schemas.microsoft.com/office/drawing/2014/main" id="{BDEFB517-DD1D-FCFB-FAF4-7D12F6513C4D}"/>
              </a:ext>
            </a:extLst>
          </p:cNvPr>
          <p:cNvSpPr>
            <a:spLocks noGrp="1"/>
          </p:cNvSpPr>
          <p:nvPr>
            <p:ph sz="quarter" idx="14"/>
          </p:nvPr>
        </p:nvSpPr>
        <p:spPr>
          <a:xfrm>
            <a:off x="6172198" y="2894692"/>
            <a:ext cx="5105401" cy="2740187"/>
          </a:xfrm>
        </p:spPr>
        <p:txBody>
          <a:bodyPr vert="horz" lIns="91440" tIns="45720" rIns="91440" bIns="45720" rtlCol="0" anchor="t">
            <a:normAutofit/>
          </a:bodyPr>
          <a:lstStyle/>
          <a:p>
            <a:r>
              <a:rPr lang="en-US" dirty="0"/>
              <a:t>Addresses omitted</a:t>
            </a:r>
          </a:p>
          <a:p>
            <a:r>
              <a:rPr lang="en-US" dirty="0"/>
              <a:t>Page numbers in Item 10 not provided</a:t>
            </a:r>
          </a:p>
          <a:p>
            <a:pPr marL="0" indent="0">
              <a:buNone/>
            </a:pPr>
            <a:endParaRPr lang="en-US" dirty="0"/>
          </a:p>
          <a:p>
            <a:endParaRPr lang="en-US" dirty="0"/>
          </a:p>
        </p:txBody>
      </p:sp>
      <p:sp>
        <p:nvSpPr>
          <p:cNvPr id="6" name="Slide Number Placeholder 3">
            <a:extLst>
              <a:ext uri="{FF2B5EF4-FFF2-40B4-BE49-F238E27FC236}">
                <a16:creationId xmlns:a16="http://schemas.microsoft.com/office/drawing/2014/main" id="{03517E71-EE87-F49B-41C4-398E201BBCF7}"/>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23</a:t>
            </a:fld>
            <a:endParaRPr lang="en-US" sz="1000" dirty="0"/>
          </a:p>
        </p:txBody>
      </p:sp>
      <p:pic>
        <p:nvPicPr>
          <p:cNvPr id="3" name="Picture 2" descr="TCEQ Logo&#10;&#10;">
            <a:extLst>
              <a:ext uri="{FF2B5EF4-FFF2-40B4-BE49-F238E27FC236}">
                <a16:creationId xmlns:a16="http://schemas.microsoft.com/office/drawing/2014/main" id="{423447C7-32AA-5D0F-6F67-63307AC0FBCB}"/>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97371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60E5CF2-64FF-B6B6-EE33-3EFFDCB15565}"/>
              </a:ext>
            </a:extLst>
          </p:cNvPr>
          <p:cNvSpPr>
            <a:spLocks noGrp="1"/>
          </p:cNvSpPr>
          <p:nvPr>
            <p:ph type="title"/>
          </p:nvPr>
        </p:nvSpPr>
        <p:spPr>
          <a:xfrm>
            <a:off x="7847200" y="342058"/>
            <a:ext cx="3946932" cy="1326321"/>
          </a:xfrm>
        </p:spPr>
        <p:txBody>
          <a:bodyPr vert="horz" lIns="91440" tIns="45720" rIns="91440" bIns="45720" rtlCol="0" anchor="ctr">
            <a:normAutofit/>
          </a:bodyPr>
          <a:lstStyle/>
          <a:p>
            <a:r>
              <a:rPr lang="en-US" sz="3200" dirty="0"/>
              <a:t>Example 9.1</a:t>
            </a:r>
          </a:p>
        </p:txBody>
      </p:sp>
      <p:sp>
        <p:nvSpPr>
          <p:cNvPr id="17" name="Rectangle 16">
            <a:extLst>
              <a:ext uri="{FF2B5EF4-FFF2-40B4-BE49-F238E27FC236}">
                <a16:creationId xmlns:a16="http://schemas.microsoft.com/office/drawing/2014/main" id="{5DE7B202-C50B-4900-B66E-4405273CE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table of item 9 example. &#10;">
            <a:extLst>
              <a:ext uri="{FF2B5EF4-FFF2-40B4-BE49-F238E27FC236}">
                <a16:creationId xmlns:a16="http://schemas.microsoft.com/office/drawing/2014/main" id="{A20287D3-291D-5943-D2E8-894A056A13EA}"/>
              </a:ext>
            </a:extLst>
          </p:cNvPr>
          <p:cNvPicPr>
            <a:picLocks noGrp="1" noChangeAspect="1"/>
          </p:cNvPicPr>
          <p:nvPr>
            <p:ph type="pic" idx="1"/>
          </p:nvPr>
        </p:nvPicPr>
        <p:blipFill rotWithShape="1">
          <a:blip r:embed="rId3"/>
          <a:srcRect l="8562" t="13017" r="11240" b="9032"/>
          <a:stretch/>
        </p:blipFill>
        <p:spPr>
          <a:xfrm>
            <a:off x="1010942" y="1080237"/>
            <a:ext cx="6194943" cy="4636620"/>
          </a:xfrm>
          <a:prstGeom prst="rect">
            <a:avLst/>
          </a:prstGeom>
        </p:spPr>
      </p:pic>
      <p:sp>
        <p:nvSpPr>
          <p:cNvPr id="19" name="Rectangle 18">
            <a:extLst>
              <a:ext uri="{FF2B5EF4-FFF2-40B4-BE49-F238E27FC236}">
                <a16:creationId xmlns:a16="http://schemas.microsoft.com/office/drawing/2014/main" id="{8F7C81A9-037D-4D51-AB3A-FC9786B32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178427-6BB3-115E-563C-E560C6C31CD2}"/>
              </a:ext>
            </a:extLst>
          </p:cNvPr>
          <p:cNvSpPr>
            <a:spLocks noGrp="1"/>
          </p:cNvSpPr>
          <p:nvPr>
            <p:ph type="body" sz="half" idx="2"/>
          </p:nvPr>
        </p:nvSpPr>
        <p:spPr>
          <a:xfrm>
            <a:off x="7861269" y="1668379"/>
            <a:ext cx="4003204" cy="4580021"/>
          </a:xfrm>
        </p:spPr>
        <p:txBody>
          <a:bodyPr vert="horz" lIns="91440" tIns="45720" rIns="91440" bIns="45720" rtlCol="0">
            <a:normAutofit/>
          </a:bodyPr>
          <a:lstStyle/>
          <a:p>
            <a:pPr indent="-228600" algn="l">
              <a:buFont typeface="Arial" panose="020B0604020202020204" pitchFamily="34" charset="0"/>
              <a:buChar char="•"/>
            </a:pPr>
            <a:r>
              <a:rPr lang="en-US" sz="2000" dirty="0"/>
              <a:t>Table provides most of the required information</a:t>
            </a:r>
          </a:p>
          <a:p>
            <a:pPr indent="-228600" algn="l">
              <a:buFont typeface="Arial" panose="020B0604020202020204" pitchFamily="34" charset="0"/>
              <a:buChar char="•"/>
            </a:pPr>
            <a:r>
              <a:rPr lang="en-US" sz="2000" dirty="0"/>
              <a:t>However, addresses need be included</a:t>
            </a:r>
          </a:p>
          <a:p>
            <a:pPr indent="-228600" algn="l">
              <a:buFont typeface="Arial" panose="020B0604020202020204" pitchFamily="34" charset="0"/>
              <a:buChar char="•"/>
            </a:pPr>
            <a:r>
              <a:rPr lang="en-US" sz="2000" dirty="0"/>
              <a:t>Dates provided for notification attempts 2 &amp; 3 insufficient to indicate if notice was successful</a:t>
            </a:r>
          </a:p>
        </p:txBody>
      </p:sp>
      <p:sp>
        <p:nvSpPr>
          <p:cNvPr id="3" name="Slide Number Placeholder 2">
            <a:extLst>
              <a:ext uri="{FF2B5EF4-FFF2-40B4-BE49-F238E27FC236}">
                <a16:creationId xmlns:a16="http://schemas.microsoft.com/office/drawing/2014/main" id="{EFF34BD2-9BE5-3AF5-77DF-594D3CEC6610}"/>
              </a:ext>
            </a:extLst>
          </p:cNvPr>
          <p:cNvSpPr>
            <a:spLocks noGrp="1"/>
          </p:cNvSpPr>
          <p:nvPr>
            <p:ph type="sldNum" sz="quarter" idx="12"/>
          </p:nvPr>
        </p:nvSpPr>
        <p:spPr/>
        <p:txBody>
          <a:bodyPr/>
          <a:lstStyle/>
          <a:p>
            <a:fld id="{6D22F896-40B5-4ADD-8801-0D06FADFA095}" type="slidenum">
              <a:rPr lang="en-US" smtClean="0"/>
              <a:t>24</a:t>
            </a:fld>
            <a:endParaRPr lang="en-US"/>
          </a:p>
        </p:txBody>
      </p:sp>
      <p:pic>
        <p:nvPicPr>
          <p:cNvPr id="4" name="Picture 3" descr="TCEQ Logo&#10;&#10;">
            <a:extLst>
              <a:ext uri="{FF2B5EF4-FFF2-40B4-BE49-F238E27FC236}">
                <a16:creationId xmlns:a16="http://schemas.microsoft.com/office/drawing/2014/main" id="{BBDA12AD-23B9-C89F-5671-25C513596A27}"/>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22770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8453098-B48B-A8B4-211B-3A2E709C5A3D}"/>
              </a:ext>
            </a:extLst>
          </p:cNvPr>
          <p:cNvSpPr>
            <a:spLocks noGrp="1"/>
          </p:cNvSpPr>
          <p:nvPr>
            <p:ph type="title"/>
          </p:nvPr>
        </p:nvSpPr>
        <p:spPr>
          <a:xfrm>
            <a:off x="1456759" y="0"/>
            <a:ext cx="9278481" cy="1737360"/>
          </a:xfrm>
        </p:spPr>
        <p:txBody>
          <a:bodyPr>
            <a:normAutofit/>
          </a:bodyPr>
          <a:lstStyle/>
          <a:p>
            <a:r>
              <a:rPr lang="en-US" sz="3200" dirty="0">
                <a:latin typeface="+mn-lt"/>
              </a:rPr>
              <a:t>EXAMPLE  9.2</a:t>
            </a:r>
          </a:p>
        </p:txBody>
      </p:sp>
      <p:pic>
        <p:nvPicPr>
          <p:cNvPr id="5" name="Picture 4" descr="tables example from item 9">
            <a:extLst>
              <a:ext uri="{FF2B5EF4-FFF2-40B4-BE49-F238E27FC236}">
                <a16:creationId xmlns:a16="http://schemas.microsoft.com/office/drawing/2014/main" id="{AF53728B-4EF9-1455-E7EC-533666B51076}"/>
              </a:ext>
            </a:extLst>
          </p:cNvPr>
          <p:cNvPicPr>
            <a:picLocks noChangeAspect="1"/>
          </p:cNvPicPr>
          <p:nvPr/>
        </p:nvPicPr>
        <p:blipFill>
          <a:blip r:embed="rId3"/>
          <a:stretch>
            <a:fillRect/>
          </a:stretch>
        </p:blipFill>
        <p:spPr>
          <a:xfrm>
            <a:off x="229639" y="1737360"/>
            <a:ext cx="11732722" cy="728439"/>
          </a:xfrm>
          <a:prstGeom prst="rect">
            <a:avLst/>
          </a:prstGeom>
        </p:spPr>
      </p:pic>
      <p:sp>
        <p:nvSpPr>
          <p:cNvPr id="23" name="Content Placeholder 22">
            <a:extLst>
              <a:ext uri="{FF2B5EF4-FFF2-40B4-BE49-F238E27FC236}">
                <a16:creationId xmlns:a16="http://schemas.microsoft.com/office/drawing/2014/main" id="{FB13C701-0B4C-0BDF-A0DF-4E0FA6E15CD4}"/>
              </a:ext>
            </a:extLst>
          </p:cNvPr>
          <p:cNvSpPr>
            <a:spLocks noGrp="1"/>
          </p:cNvSpPr>
          <p:nvPr>
            <p:ph idx="1"/>
          </p:nvPr>
        </p:nvSpPr>
        <p:spPr>
          <a:xfrm>
            <a:off x="1079985" y="3032224"/>
            <a:ext cx="10032028" cy="1737359"/>
          </a:xfrm>
        </p:spPr>
        <p:txBody>
          <a:bodyPr anchor="ctr">
            <a:normAutofit/>
          </a:bodyPr>
          <a:lstStyle/>
          <a:p>
            <a:pPr indent="-228600" algn="l">
              <a:buFont typeface="Arial" panose="020B0604020202020204" pitchFamily="34" charset="0"/>
              <a:buChar char="•"/>
            </a:pPr>
            <a:r>
              <a:rPr lang="en-US" dirty="0"/>
              <a:t>Table shows all required information, except notification success</a:t>
            </a:r>
          </a:p>
          <a:p>
            <a:pPr indent="-228600" algn="l">
              <a:buFont typeface="Arial" panose="020B0604020202020204" pitchFamily="34" charset="0"/>
              <a:buChar char="•"/>
            </a:pPr>
            <a:r>
              <a:rPr lang="en-US" dirty="0"/>
              <a:t>Also includes tracking numbers (not required)</a:t>
            </a:r>
          </a:p>
          <a:p>
            <a:pPr lvl="1" indent="-228600">
              <a:buFont typeface="Arial" panose="020B0604020202020204" pitchFamily="34" charset="0"/>
              <a:buChar char="•"/>
            </a:pPr>
            <a:r>
              <a:rPr lang="en-US" sz="2000" dirty="0"/>
              <a:t>Note: Providing tracking numbers can be beneficial when cross-referencing with Item 10</a:t>
            </a:r>
          </a:p>
        </p:txBody>
      </p:sp>
      <p:sp>
        <p:nvSpPr>
          <p:cNvPr id="3" name="Slide Number Placeholder 2">
            <a:extLst>
              <a:ext uri="{FF2B5EF4-FFF2-40B4-BE49-F238E27FC236}">
                <a16:creationId xmlns:a16="http://schemas.microsoft.com/office/drawing/2014/main" id="{360DD83A-ACC8-DA11-F2DA-0AECB96B17E0}"/>
              </a:ext>
            </a:extLst>
          </p:cNvPr>
          <p:cNvSpPr>
            <a:spLocks noGrp="1"/>
          </p:cNvSpPr>
          <p:nvPr>
            <p:ph type="sldNum" sz="quarter" idx="12"/>
          </p:nvPr>
        </p:nvSpPr>
        <p:spPr/>
        <p:txBody>
          <a:bodyPr/>
          <a:lstStyle/>
          <a:p>
            <a:fld id="{6D22F896-40B5-4ADD-8801-0D06FADFA095}" type="slidenum">
              <a:rPr lang="en-US" smtClean="0"/>
              <a:pPr/>
              <a:t>25</a:t>
            </a:fld>
            <a:endParaRPr lang="en-US"/>
          </a:p>
        </p:txBody>
      </p:sp>
      <p:pic>
        <p:nvPicPr>
          <p:cNvPr id="4" name="Picture 3" descr="TCEQ Logo&#10;&#10;">
            <a:extLst>
              <a:ext uri="{FF2B5EF4-FFF2-40B4-BE49-F238E27FC236}">
                <a16:creationId xmlns:a16="http://schemas.microsoft.com/office/drawing/2014/main" id="{4A7081E1-1A01-79BC-AEB5-C18165B387E1}"/>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321048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D4EFD91-A533-FAD5-9721-3899F1186415}"/>
              </a:ext>
            </a:extLst>
          </p:cNvPr>
          <p:cNvSpPr>
            <a:spLocks noGrp="1"/>
          </p:cNvSpPr>
          <p:nvPr>
            <p:ph type="title"/>
          </p:nvPr>
        </p:nvSpPr>
        <p:spPr>
          <a:xfrm>
            <a:off x="0" y="-1508538"/>
            <a:ext cx="12015536" cy="2387600"/>
          </a:xfrm>
        </p:spPr>
        <p:txBody>
          <a:bodyPr vert="horz" lIns="91440" tIns="45720" rIns="91440" bIns="45720" rtlCol="0" anchor="b">
            <a:normAutofit/>
          </a:bodyPr>
          <a:lstStyle/>
          <a:p>
            <a:r>
              <a:rPr lang="en-US" sz="4000" cap="none">
                <a:latin typeface="+mn-lt"/>
                <a:ea typeface="+mj-ea"/>
              </a:rPr>
              <a:t>Who Receives Notice?</a:t>
            </a:r>
          </a:p>
        </p:txBody>
      </p:sp>
      <p:graphicFrame>
        <p:nvGraphicFramePr>
          <p:cNvPr id="5" name="Content Placeholder 2" descr="Municipality in which proposed MSD is located&#10;Municipalities&#10; Within ½ mile of proposed MSD boundary, and/or &#10; Owning or operating water wells within a 5 mile radius of proposed MSD boundary.&#10; Addressed to City Secretary&#10;Retail Public Utility's (RPU) owning/operating a water well within 5 miles of the proposed MSD Boundary&#10; Addressed to registered agent, owner, or manager&#10;Each Registered private water well owner within 5 miles of the proposed MSD Boundary.&#10; Check County Tax Records&#10; Current owner&#10;">
            <a:extLst>
              <a:ext uri="{FF2B5EF4-FFF2-40B4-BE49-F238E27FC236}">
                <a16:creationId xmlns:a16="http://schemas.microsoft.com/office/drawing/2014/main" id="{489A89A8-D564-BF34-CBD9-7FBDE0F18778}"/>
              </a:ext>
            </a:extLst>
          </p:cNvPr>
          <p:cNvGraphicFramePr>
            <a:graphicFrameLocks noGrp="1"/>
          </p:cNvGraphicFramePr>
          <p:nvPr>
            <p:ph sz="quarter" idx="13"/>
            <p:extLst>
              <p:ext uri="{D42A27DB-BD31-4B8C-83A1-F6EECF244321}">
                <p14:modId xmlns:p14="http://schemas.microsoft.com/office/powerpoint/2010/main" val="1768869111"/>
              </p:ext>
            </p:extLst>
          </p:nvPr>
        </p:nvGraphicFramePr>
        <p:xfrm>
          <a:off x="286800" y="1041708"/>
          <a:ext cx="11599947" cy="539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E94CDAD4-F24A-3D9D-DBA3-34E21BB5A60B}"/>
              </a:ext>
            </a:extLst>
          </p:cNvPr>
          <p:cNvSpPr>
            <a:spLocks noGrp="1"/>
          </p:cNvSpPr>
          <p:nvPr>
            <p:ph type="sldNum" sz="quarter" idx="12"/>
          </p:nvPr>
        </p:nvSpPr>
        <p:spPr>
          <a:xfrm>
            <a:off x="10514011" y="5883275"/>
            <a:ext cx="753545" cy="365125"/>
          </a:xfrm>
        </p:spPr>
        <p:txBody>
          <a:bodyPr/>
          <a:lstStyle/>
          <a:p>
            <a:fld id="{6D22F896-40B5-4ADD-8801-0D06FADFA095}" type="slidenum">
              <a:rPr lang="en-US" smtClean="0">
                <a:solidFill>
                  <a:schemeClr val="bg1"/>
                </a:solidFill>
              </a:rPr>
              <a:t>26</a:t>
            </a:fld>
            <a:endParaRPr lang="en-US" dirty="0">
              <a:solidFill>
                <a:schemeClr val="bg1"/>
              </a:solidFill>
            </a:endParaRPr>
          </a:p>
        </p:txBody>
      </p:sp>
      <p:pic>
        <p:nvPicPr>
          <p:cNvPr id="7" name="Picture 6" descr="TCEQ Logo&#10;&#10;">
            <a:extLst>
              <a:ext uri="{FF2B5EF4-FFF2-40B4-BE49-F238E27FC236}">
                <a16:creationId xmlns:a16="http://schemas.microsoft.com/office/drawing/2014/main" id="{57C9AB0B-096A-14A0-BFAC-B6B1991700E0}"/>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034916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8BCC-F368-4A16-8798-B6CCEEDB34D3}"/>
              </a:ext>
            </a:extLst>
          </p:cNvPr>
          <p:cNvSpPr>
            <a:spLocks noGrp="1"/>
          </p:cNvSpPr>
          <p:nvPr>
            <p:ph type="title"/>
          </p:nvPr>
        </p:nvSpPr>
        <p:spPr>
          <a:xfrm>
            <a:off x="558799" y="609600"/>
            <a:ext cx="4182555" cy="5603310"/>
          </a:xfrm>
        </p:spPr>
        <p:txBody>
          <a:bodyPr>
            <a:normAutofit/>
          </a:bodyPr>
          <a:lstStyle/>
          <a:p>
            <a:r>
              <a:rPr lang="en-US" dirty="0">
                <a:latin typeface="Verdana"/>
                <a:ea typeface="Verdana"/>
              </a:rPr>
              <a:t>Item 10:</a:t>
            </a:r>
            <a:br>
              <a:rPr lang="en-US" dirty="0">
                <a:latin typeface="Verdana"/>
                <a:ea typeface="Verdana"/>
              </a:rPr>
            </a:br>
            <a:r>
              <a:rPr lang="en-US" dirty="0">
                <a:latin typeface="Verdana"/>
                <a:ea typeface="Verdana"/>
              </a:rPr>
              <a:t>Notification</a:t>
            </a:r>
            <a:endParaRPr lang="en-US" dirty="0"/>
          </a:p>
        </p:txBody>
      </p:sp>
      <p:graphicFrame>
        <p:nvGraphicFramePr>
          <p:cNvPr id="5" name="Content Placeholder 2" descr="Matching up page numbers&#10;Well ids and map ids listed on spreadsheet&#10;Legibile (not smeared, cut off)&#10;Tied to ITEM 9 table&#10;">
            <a:extLst>
              <a:ext uri="{FF2B5EF4-FFF2-40B4-BE49-F238E27FC236}">
                <a16:creationId xmlns:a16="http://schemas.microsoft.com/office/drawing/2014/main" id="{856E53E2-9576-0870-136A-A7D4C8E8F650}"/>
              </a:ext>
            </a:extLst>
          </p:cNvPr>
          <p:cNvGraphicFramePr>
            <a:graphicFrameLocks noGrp="1"/>
          </p:cNvGraphicFramePr>
          <p:nvPr>
            <p:ph sz="quarter" idx="13"/>
            <p:extLst>
              <p:ext uri="{D42A27DB-BD31-4B8C-83A1-F6EECF244321}">
                <p14:modId xmlns:p14="http://schemas.microsoft.com/office/powerpoint/2010/main" val="3698066419"/>
              </p:ext>
            </p:extLst>
          </p:nvPr>
        </p:nvGraphicFramePr>
        <p:xfrm>
          <a:off x="5221076" y="886265"/>
          <a:ext cx="6046480" cy="4997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F42A4F7-A55A-8A38-7ED6-17FC299349AB}"/>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6" name="Picture 5" descr="TCEQ Logo&#10;&#10;">
            <a:extLst>
              <a:ext uri="{FF2B5EF4-FFF2-40B4-BE49-F238E27FC236}">
                <a16:creationId xmlns:a16="http://schemas.microsoft.com/office/drawing/2014/main" id="{B69AC28C-0804-2E6F-46C6-D4F2184F6034}"/>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25033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A915-CE5B-4B50-A3C5-0A0A798A9A0F}"/>
              </a:ext>
            </a:extLst>
          </p:cNvPr>
          <p:cNvSpPr>
            <a:spLocks noGrp="1"/>
          </p:cNvSpPr>
          <p:nvPr>
            <p:ph type="title"/>
          </p:nvPr>
        </p:nvSpPr>
        <p:spPr>
          <a:xfrm>
            <a:off x="913796" y="248653"/>
            <a:ext cx="10353761" cy="1326321"/>
          </a:xfrm>
        </p:spPr>
        <p:txBody>
          <a:bodyPr>
            <a:normAutofit/>
          </a:bodyPr>
          <a:lstStyle/>
          <a:p>
            <a:r>
              <a:rPr lang="en-US"/>
              <a:t>Keys to Successful Notifications</a:t>
            </a:r>
          </a:p>
        </p:txBody>
      </p:sp>
      <p:sp>
        <p:nvSpPr>
          <p:cNvPr id="10" name="Content Placeholder 9">
            <a:extLst>
              <a:ext uri="{FF2B5EF4-FFF2-40B4-BE49-F238E27FC236}">
                <a16:creationId xmlns:a16="http://schemas.microsoft.com/office/drawing/2014/main" id="{72D7921B-B0F2-A4DF-1E38-40F04665D95F}"/>
              </a:ext>
            </a:extLst>
          </p:cNvPr>
          <p:cNvSpPr>
            <a:spLocks noGrp="1"/>
          </p:cNvSpPr>
          <p:nvPr>
            <p:ph sz="half" idx="2"/>
          </p:nvPr>
        </p:nvSpPr>
        <p:spPr>
          <a:xfrm>
            <a:off x="771804" y="2034972"/>
            <a:ext cx="5094154" cy="3702881"/>
          </a:xfrm>
        </p:spPr>
        <p:txBody>
          <a:bodyPr vert="horz" lIns="91440" tIns="45720" rIns="91440" bIns="45720" rtlCol="0" anchor="ctr">
            <a:noAutofit/>
          </a:bodyPr>
          <a:lstStyle/>
          <a:p>
            <a:r>
              <a:rPr lang="en-US" dirty="0">
                <a:ea typeface="+mn-lt"/>
                <a:cs typeface="+mn-lt"/>
              </a:rPr>
              <a:t>Signed receipts required per statute as p</a:t>
            </a:r>
            <a:r>
              <a:rPr lang="en-US" sz="2000" dirty="0">
                <a:ea typeface="+mn-lt"/>
                <a:cs typeface="+mn-lt"/>
              </a:rPr>
              <a:t>roof owner was notified</a:t>
            </a:r>
          </a:p>
          <a:p>
            <a:r>
              <a:rPr lang="en-US" dirty="0">
                <a:ea typeface="+mn-lt"/>
                <a:cs typeface="+mn-lt"/>
              </a:rPr>
              <a:t>Acceptable methods:</a:t>
            </a:r>
          </a:p>
          <a:p>
            <a:pPr lvl="1"/>
            <a:r>
              <a:rPr lang="en-US" sz="2000" dirty="0">
                <a:ea typeface="+mn-lt"/>
                <a:cs typeface="+mn-lt"/>
              </a:rPr>
              <a:t>USPS Certified Mail, Return Receipt Requested</a:t>
            </a:r>
          </a:p>
          <a:p>
            <a:pPr lvl="1"/>
            <a:r>
              <a:rPr lang="en-US" sz="2000" dirty="0">
                <a:ea typeface="+mn-lt"/>
                <a:cs typeface="+mn-lt"/>
              </a:rPr>
              <a:t>FedEx Direct Signature Required</a:t>
            </a:r>
          </a:p>
          <a:p>
            <a:pPr lvl="1"/>
            <a:r>
              <a:rPr lang="en-US" sz="2000" dirty="0">
                <a:ea typeface="+mn-lt"/>
                <a:cs typeface="+mn-lt"/>
              </a:rPr>
              <a:t>Hand delivered with notarized statement</a:t>
            </a:r>
          </a:p>
        </p:txBody>
      </p:sp>
      <p:graphicFrame>
        <p:nvGraphicFramePr>
          <p:cNvPr id="6" name="Content Placeholder 3" descr="COMPLETE A THOROUGH WELL SEARCH&#10;SENT TO THE MOST CURRENT CORRECT ADDRESS&#10;USE TAX APPRAISAL INFORMATION&#10;SIGNED RECEIPTs MUST BE PROVIDED&#10;">
            <a:extLst>
              <a:ext uri="{FF2B5EF4-FFF2-40B4-BE49-F238E27FC236}">
                <a16:creationId xmlns:a16="http://schemas.microsoft.com/office/drawing/2014/main" id="{ABBC0549-E7C6-4A23-9759-D3781A059663}"/>
              </a:ext>
            </a:extLst>
          </p:cNvPr>
          <p:cNvGraphicFramePr>
            <a:graphicFrameLocks noGrp="1"/>
          </p:cNvGraphicFramePr>
          <p:nvPr>
            <p:ph sz="half" idx="1"/>
            <p:extLst>
              <p:ext uri="{D42A27DB-BD31-4B8C-83A1-F6EECF244321}">
                <p14:modId xmlns:p14="http://schemas.microsoft.com/office/powerpoint/2010/main" val="3142911132"/>
              </p:ext>
            </p:extLst>
          </p:nvPr>
        </p:nvGraphicFramePr>
        <p:xfrm>
          <a:off x="5774766" y="1327834"/>
          <a:ext cx="6128084" cy="5230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4CFD1C4-0DB3-F375-47D9-23EFECD28E4E}"/>
              </a:ext>
            </a:extLst>
          </p:cNvPr>
          <p:cNvSpPr>
            <a:spLocks noGrp="1"/>
          </p:cNvSpPr>
          <p:nvPr>
            <p:ph type="sldNum" sz="quarter" idx="12"/>
          </p:nvPr>
        </p:nvSpPr>
        <p:spPr/>
        <p:txBody>
          <a:bodyPr/>
          <a:lstStyle/>
          <a:p>
            <a:fld id="{6D22F896-40B5-4ADD-8801-0D06FADFA095}" type="slidenum">
              <a:rPr lang="en-US" smtClean="0"/>
              <a:pPr/>
              <a:t>28</a:t>
            </a:fld>
            <a:endParaRPr lang="en-US"/>
          </a:p>
        </p:txBody>
      </p:sp>
      <p:pic>
        <p:nvPicPr>
          <p:cNvPr id="5" name="Picture 4" descr="TCEQ Logo&#10;&#10;">
            <a:extLst>
              <a:ext uri="{FF2B5EF4-FFF2-40B4-BE49-F238E27FC236}">
                <a16:creationId xmlns:a16="http://schemas.microsoft.com/office/drawing/2014/main" id="{EF2E572F-84A9-6DDE-5FD6-A1F899FDBB87}"/>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72616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250C-1925-1826-D548-D55D663D4E05}"/>
              </a:ext>
            </a:extLst>
          </p:cNvPr>
          <p:cNvSpPr>
            <a:spLocks noGrp="1"/>
          </p:cNvSpPr>
          <p:nvPr>
            <p:ph type="title"/>
          </p:nvPr>
        </p:nvSpPr>
        <p:spPr>
          <a:xfrm>
            <a:off x="334851" y="609600"/>
            <a:ext cx="11565228" cy="1326321"/>
          </a:xfrm>
        </p:spPr>
        <p:txBody>
          <a:bodyPr>
            <a:normAutofit/>
          </a:bodyPr>
          <a:lstStyle/>
          <a:p>
            <a:r>
              <a:rPr lang="en-US" cap="none" dirty="0"/>
              <a:t>What if signed receipt is not available?</a:t>
            </a:r>
            <a:br>
              <a:rPr lang="en-US" cap="none" dirty="0"/>
            </a:br>
            <a:endParaRPr lang="en-US" cap="none" dirty="0"/>
          </a:p>
        </p:txBody>
      </p:sp>
      <p:graphicFrame>
        <p:nvGraphicFramePr>
          <p:cNvPr id="35" name="Content Placeholder 2" descr="Ensure current correct address is found&#10;At least 2 certified attempts at obtaining a signature&#10;Third attempt can be a delivery confirmation&#10;Proof of All three attempts (TO THE SAME CORRECT CURRENT ADDRESS) can be provided in lieu of a signature&#10;">
            <a:extLst>
              <a:ext uri="{FF2B5EF4-FFF2-40B4-BE49-F238E27FC236}">
                <a16:creationId xmlns:a16="http://schemas.microsoft.com/office/drawing/2014/main" id="{57AF73D7-E501-5892-E378-8BBB0D661DB4}"/>
              </a:ext>
            </a:extLst>
          </p:cNvPr>
          <p:cNvGraphicFramePr>
            <a:graphicFrameLocks noGrp="1"/>
          </p:cNvGraphicFramePr>
          <p:nvPr>
            <p:ph sz="quarter" idx="13"/>
            <p:extLst>
              <p:ext uri="{D42A27DB-BD31-4B8C-83A1-F6EECF244321}">
                <p14:modId xmlns:p14="http://schemas.microsoft.com/office/powerpoint/2010/main" val="263830053"/>
              </p:ext>
            </p:extLst>
          </p:nvPr>
        </p:nvGraphicFramePr>
        <p:xfrm>
          <a:off x="924444" y="1702191"/>
          <a:ext cx="10319397" cy="4527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3673CBB4-DE7E-B735-B6D5-6EBBC11EBD72}"/>
              </a:ext>
            </a:extLst>
          </p:cNvPr>
          <p:cNvSpPr>
            <a:spLocks noGrp="1"/>
          </p:cNvSpPr>
          <p:nvPr>
            <p:ph type="sldNum" sz="quarter" idx="12"/>
          </p:nvPr>
        </p:nvSpPr>
        <p:spPr/>
        <p:txBody>
          <a:bodyPr/>
          <a:lstStyle/>
          <a:p>
            <a:fld id="{6D22F896-40B5-4ADD-8801-0D06FADFA095}" type="slidenum">
              <a:rPr lang="en-US" smtClean="0"/>
              <a:t>29</a:t>
            </a:fld>
            <a:endParaRPr lang="en-US"/>
          </a:p>
        </p:txBody>
      </p:sp>
      <p:pic>
        <p:nvPicPr>
          <p:cNvPr id="5" name="Picture 4" descr="TCEQ Logo&#10;&#10;">
            <a:extLst>
              <a:ext uri="{FF2B5EF4-FFF2-40B4-BE49-F238E27FC236}">
                <a16:creationId xmlns:a16="http://schemas.microsoft.com/office/drawing/2014/main" id="{E6EA46BB-AE4A-D315-6F65-339EE68151AF}"/>
              </a:ext>
            </a:extLst>
          </p:cNvPr>
          <p:cNvPicPr>
            <a:picLocks noChangeAspect="1"/>
          </p:cNvPicPr>
          <p:nvPr/>
        </p:nvPicPr>
        <p:blipFill>
          <a:blip r:embed="rId9"/>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46699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CEFA-718B-47FE-9012-6265C234FFCF}"/>
              </a:ext>
            </a:extLst>
          </p:cNvPr>
          <p:cNvSpPr>
            <a:spLocks noGrp="1"/>
          </p:cNvSpPr>
          <p:nvPr>
            <p:ph type="title"/>
          </p:nvPr>
        </p:nvSpPr>
        <p:spPr>
          <a:xfrm>
            <a:off x="913776" y="634285"/>
            <a:ext cx="10364451" cy="1596177"/>
          </a:xfrm>
        </p:spPr>
        <p:txBody>
          <a:bodyPr>
            <a:normAutofit/>
          </a:bodyPr>
          <a:lstStyle/>
          <a:p>
            <a:r>
              <a:rPr lang="en-US" sz="4000" cap="none" dirty="0"/>
              <a:t>Eligibility Requirements</a:t>
            </a:r>
            <a:br>
              <a:rPr lang="en-US" sz="4000" cap="none" dirty="0"/>
            </a:br>
            <a:endParaRPr lang="en-US" sz="4000" cap="none" dirty="0"/>
          </a:p>
        </p:txBody>
      </p:sp>
      <p:sp>
        <p:nvSpPr>
          <p:cNvPr id="4" name="Rectangle 2">
            <a:extLst>
              <a:ext uri="{FF2B5EF4-FFF2-40B4-BE49-F238E27FC236}">
                <a16:creationId xmlns:a16="http://schemas.microsoft.com/office/drawing/2014/main" id="{7E9DE83E-0240-4890-B447-1B9556324BC5}"/>
              </a:ext>
            </a:extLst>
          </p:cNvPr>
          <p:cNvSpPr>
            <a:spLocks noGrp="1" noChangeArrowheads="1"/>
          </p:cNvSpPr>
          <p:nvPr>
            <p:ph sz="quarter" idx="13"/>
          </p:nvPr>
        </p:nvSpPr>
        <p:spPr>
          <a:xfrm>
            <a:off x="830787" y="2065688"/>
            <a:ext cx="4950689" cy="4173793"/>
          </a:xfrm>
        </p:spPr>
        <p:txBody>
          <a:bodyPr vert="horz" lIns="91440" tIns="45720" rIns="91440" bIns="45720" rtlCol="0" anchor="t">
            <a:normAutofit/>
          </a:bodyPr>
          <a:lstStyle/>
          <a:p>
            <a:r>
              <a:rPr lang="en-US" altLang="en-US" dirty="0"/>
              <a:t>Proposed MSD must be within the corporate limit or extraterritorial jurisdiction (ETJ) of a municipality</a:t>
            </a:r>
          </a:p>
          <a:p>
            <a:endParaRPr lang="en-US" altLang="en-US" sz="1000" dirty="0"/>
          </a:p>
          <a:p>
            <a:r>
              <a:rPr lang="en-US" altLang="en-US" dirty="0"/>
              <a:t>Public water supply must be available to the properties within the MSD boundary and all properties within 0.5 miles of the MSD boundary</a:t>
            </a:r>
          </a:p>
        </p:txBody>
      </p:sp>
      <p:grpSp>
        <p:nvGrpSpPr>
          <p:cNvPr id="11" name="Group 10" descr="shows how an MSD (blue square) can be inside a municipality or an ETJ of a municipality">
            <a:extLst>
              <a:ext uri="{FF2B5EF4-FFF2-40B4-BE49-F238E27FC236}">
                <a16:creationId xmlns:a16="http://schemas.microsoft.com/office/drawing/2014/main" id="{2C3450EC-5B60-FA46-8D92-9DFE79A1EB0C}"/>
              </a:ext>
            </a:extLst>
          </p:cNvPr>
          <p:cNvGrpSpPr/>
          <p:nvPr/>
        </p:nvGrpSpPr>
        <p:grpSpPr>
          <a:xfrm>
            <a:off x="6025660" y="2071916"/>
            <a:ext cx="5125960" cy="3855780"/>
            <a:chOff x="6025660" y="2071916"/>
            <a:chExt cx="5125960" cy="3855780"/>
          </a:xfrm>
        </p:grpSpPr>
        <p:grpSp>
          <p:nvGrpSpPr>
            <p:cNvPr id="6" name="Group 5" descr="The picture is a tan rectangle with a purple rectangle in the middle. The purple rectangle has the word municipality in it and the tan rectangle has the word ETJ.  This is to show the difference between the municipality city limits and the extraterritorial jurisdiction of the municipality that are not quite city limits yet, but still are under the control of the munincipality. " title="Municipality and ETJ figure">
              <a:extLst>
                <a:ext uri="{FF2B5EF4-FFF2-40B4-BE49-F238E27FC236}">
                  <a16:creationId xmlns:a16="http://schemas.microsoft.com/office/drawing/2014/main" id="{536BAAD6-AD61-4030-B2F7-71B2D33DDA9B}"/>
                </a:ext>
              </a:extLst>
            </p:cNvPr>
            <p:cNvGrpSpPr/>
            <p:nvPr/>
          </p:nvGrpSpPr>
          <p:grpSpPr>
            <a:xfrm>
              <a:off x="6025660" y="2071916"/>
              <a:ext cx="5125960" cy="3855780"/>
              <a:chOff x="6028089" y="1417321"/>
              <a:chExt cx="1788160" cy="1376681"/>
            </a:xfrm>
          </p:grpSpPr>
          <p:sp>
            <p:nvSpPr>
              <p:cNvPr id="7" name="Rectangle 5" descr="The figure shows an area labeled &quot;municipaility&quot; and a surroundng area labeled &quot;ETJ&quot; (Extraterratorial Jurisdiction), the sum of which comprises the limit of where a MSD can be applied. " title="MSD Applicability">
                <a:extLst>
                  <a:ext uri="{FF2B5EF4-FFF2-40B4-BE49-F238E27FC236}">
                    <a16:creationId xmlns:a16="http://schemas.microsoft.com/office/drawing/2014/main" id="{94DA2530-AC85-48A7-89E2-77DE39D2A8B2}"/>
                  </a:ext>
                </a:extLst>
              </p:cNvPr>
              <p:cNvSpPr>
                <a:spLocks noChangeArrowheads="1"/>
              </p:cNvSpPr>
              <p:nvPr/>
            </p:nvSpPr>
            <p:spPr bwMode="auto">
              <a:xfrm>
                <a:off x="6028089" y="1417321"/>
                <a:ext cx="1788160" cy="137668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buClrTx/>
                  <a:buSzTx/>
                  <a:buFontTx/>
                  <a:buNone/>
                </a:pPr>
                <a:endParaRPr lang="en-US" altLang="en-US" sz="3150">
                  <a:latin typeface="Times New Roman" pitchFamily="18" charset="0"/>
                </a:endParaRPr>
              </a:p>
            </p:txBody>
          </p:sp>
          <p:sp>
            <p:nvSpPr>
              <p:cNvPr id="8" name="Rectangle 6" descr="This map has a purple rectangle in the middle with the word municipality.  The purple rectangle is inside a tan rectangle " title="Map showing Municipality and ETJ">
                <a:extLst>
                  <a:ext uri="{FF2B5EF4-FFF2-40B4-BE49-F238E27FC236}">
                    <a16:creationId xmlns:a16="http://schemas.microsoft.com/office/drawing/2014/main" id="{E840DF21-A171-4421-BFB3-E8F0570DE12F}"/>
                  </a:ext>
                </a:extLst>
              </p:cNvPr>
              <p:cNvSpPr>
                <a:spLocks noChangeArrowheads="1"/>
              </p:cNvSpPr>
              <p:nvPr/>
            </p:nvSpPr>
            <p:spPr bwMode="auto">
              <a:xfrm>
                <a:off x="6136425" y="1715509"/>
                <a:ext cx="1571489" cy="616077"/>
              </a:xfrm>
              <a:prstGeom prst="rect">
                <a:avLst/>
              </a:prstGeom>
              <a:solidFill>
                <a:srgbClr val="7030A0"/>
              </a:solidFill>
              <a:ln w="28575">
                <a:solidFill>
                  <a:schemeClr val="bg1"/>
                </a:solidFill>
                <a:miter lim="800000"/>
                <a:headEnd/>
                <a:tailEnd/>
              </a:ln>
              <a:effectLst/>
            </p:spPr>
            <p:txBody>
              <a:bodyPr wrap="square" anchor="ctr">
                <a:spAutoFit/>
              </a:bodyPr>
              <a:lstStyle/>
              <a:p>
                <a:pPr algn="ctr">
                  <a:defRPr/>
                </a:pPr>
                <a:endParaRPr lang="en-US" altLang="en-US" sz="1600">
                  <a:solidFill>
                    <a:schemeClr val="bg1"/>
                  </a:solidFill>
                  <a:effectLst>
                    <a:outerShdw blurRad="38100" dist="38100" dir="2700000" algn="tl">
                      <a:srgbClr val="000000"/>
                    </a:outerShdw>
                  </a:effectLst>
                  <a:latin typeface="Arial" charset="0"/>
                </a:endParaRPr>
              </a:p>
              <a:p>
                <a:pPr algn="ctr">
                  <a:defRPr/>
                </a:pPr>
                <a:r>
                  <a:rPr lang="en-US" altLang="en-US" sz="1600" b="1">
                    <a:latin typeface="Arial" charset="0"/>
                  </a:rPr>
                  <a:t>Municipality</a:t>
                </a:r>
              </a:p>
              <a:p>
                <a:pPr algn="ctr">
                  <a:defRPr/>
                </a:pPr>
                <a:endParaRPr lang="en-US" altLang="en-US"/>
              </a:p>
            </p:txBody>
          </p:sp>
          <p:sp>
            <p:nvSpPr>
              <p:cNvPr id="9" name="TextBox 8">
                <a:extLst>
                  <a:ext uri="{FF2B5EF4-FFF2-40B4-BE49-F238E27FC236}">
                    <a16:creationId xmlns:a16="http://schemas.microsoft.com/office/drawing/2014/main" id="{00FC5434-FB90-4270-A4E5-196A8299C142}"/>
                  </a:ext>
                </a:extLst>
              </p:cNvPr>
              <p:cNvSpPr txBox="1"/>
              <p:nvPr/>
            </p:nvSpPr>
            <p:spPr>
              <a:xfrm>
                <a:off x="6822338" y="1468300"/>
                <a:ext cx="330775" cy="264033"/>
              </a:xfrm>
              <a:prstGeom prst="rect">
                <a:avLst/>
              </a:prstGeom>
              <a:noFill/>
            </p:spPr>
            <p:txBody>
              <a:bodyPr wrap="square" rtlCol="0">
                <a:spAutoFit/>
              </a:bodyPr>
              <a:lstStyle/>
              <a:p>
                <a:r>
                  <a:rPr lang="en-US">
                    <a:solidFill>
                      <a:schemeClr val="bg1"/>
                    </a:solidFill>
                    <a:latin typeface="Verdana" panose="020B0604030504040204" pitchFamily="34" charset="0"/>
                    <a:ea typeface="Verdana" panose="020B0604030504040204" pitchFamily="34" charset="0"/>
                  </a:rPr>
                  <a:t>ETJ</a:t>
                </a:r>
              </a:p>
            </p:txBody>
          </p:sp>
        </p:grpSp>
        <p:sp>
          <p:nvSpPr>
            <p:cNvPr id="3" name="Rectangle 2">
              <a:extLst>
                <a:ext uri="{FF2B5EF4-FFF2-40B4-BE49-F238E27FC236}">
                  <a16:creationId xmlns:a16="http://schemas.microsoft.com/office/drawing/2014/main" id="{B13F1D31-DCCC-3165-CFC3-675E62FBE840}"/>
                </a:ext>
              </a:extLst>
            </p:cNvPr>
            <p:cNvSpPr/>
            <p:nvPr/>
          </p:nvSpPr>
          <p:spPr>
            <a:xfrm>
              <a:off x="6512799" y="3999806"/>
              <a:ext cx="1273397" cy="45017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MSD</a:t>
              </a:r>
            </a:p>
          </p:txBody>
        </p:sp>
        <p:sp>
          <p:nvSpPr>
            <p:cNvPr id="5" name="Rectangle 4">
              <a:extLst>
                <a:ext uri="{FF2B5EF4-FFF2-40B4-BE49-F238E27FC236}">
                  <a16:creationId xmlns:a16="http://schemas.microsoft.com/office/drawing/2014/main" id="{F82B2699-8AE9-F37C-1E38-18B0E849741F}"/>
                </a:ext>
              </a:extLst>
            </p:cNvPr>
            <p:cNvSpPr/>
            <p:nvPr/>
          </p:nvSpPr>
          <p:spPr>
            <a:xfrm>
              <a:off x="9396003" y="5055046"/>
              <a:ext cx="1273397" cy="45017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erdana" panose="020B0604030504040204" pitchFamily="34" charset="0"/>
                  <a:ea typeface="Verdana" panose="020B0604030504040204" pitchFamily="34" charset="0"/>
                </a:rPr>
                <a:t>MSD</a:t>
              </a:r>
            </a:p>
          </p:txBody>
        </p:sp>
      </p:grpSp>
      <p:sp>
        <p:nvSpPr>
          <p:cNvPr id="10" name="Slide Number Placeholder 9">
            <a:extLst>
              <a:ext uri="{FF2B5EF4-FFF2-40B4-BE49-F238E27FC236}">
                <a16:creationId xmlns:a16="http://schemas.microsoft.com/office/drawing/2014/main" id="{142CA7EC-2C08-3190-58F7-07F428A8E0B4}"/>
              </a:ext>
            </a:extLst>
          </p:cNvPr>
          <p:cNvSpPr>
            <a:spLocks noGrp="1"/>
          </p:cNvSpPr>
          <p:nvPr>
            <p:ph type="sldNum" sz="quarter" idx="12"/>
          </p:nvPr>
        </p:nvSpPr>
        <p:spPr/>
        <p:txBody>
          <a:bodyPr/>
          <a:lstStyle/>
          <a:p>
            <a:fld id="{6D22F896-40B5-4ADD-8801-0D06FADFA095}" type="slidenum">
              <a:rPr lang="en-US" smtClean="0"/>
              <a:t>3</a:t>
            </a:fld>
            <a:endParaRPr lang="en-US"/>
          </a:p>
        </p:txBody>
      </p:sp>
      <p:pic>
        <p:nvPicPr>
          <p:cNvPr id="12" name="Picture 11" descr="TCEQ Logo">
            <a:extLst>
              <a:ext uri="{FF2B5EF4-FFF2-40B4-BE49-F238E27FC236}">
                <a16:creationId xmlns:a16="http://schemas.microsoft.com/office/drawing/2014/main" id="{C54F265B-528C-4179-F048-08AE94EF3D76}"/>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72563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6">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C7B3F-26F4-57BF-E66B-8117EAAC5ECA}"/>
              </a:ext>
            </a:extLst>
          </p:cNvPr>
          <p:cNvSpPr>
            <a:spLocks noGrp="1"/>
          </p:cNvSpPr>
          <p:nvPr>
            <p:ph type="title"/>
          </p:nvPr>
        </p:nvSpPr>
        <p:spPr>
          <a:xfrm>
            <a:off x="7992470" y="1539816"/>
            <a:ext cx="3643150" cy="3495674"/>
          </a:xfrm>
        </p:spPr>
        <p:txBody>
          <a:bodyPr vert="horz" lIns="91440" tIns="45720" rIns="91440" bIns="45720" rtlCol="0" anchor="ctr">
            <a:normAutofit/>
          </a:bodyPr>
          <a:lstStyle/>
          <a:p>
            <a:r>
              <a:rPr lang="en-US" sz="4000" dirty="0">
                <a:solidFill>
                  <a:srgbClr val="FFFFFF"/>
                </a:solidFill>
              </a:rPr>
              <a:t>Types of Mail Attempts</a:t>
            </a:r>
          </a:p>
        </p:txBody>
      </p:sp>
      <p:sp>
        <p:nvSpPr>
          <p:cNvPr id="50" name="Rectangle 28">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0">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143BAA-052C-4598-8C1A-A5BCF4FA0B87}"/>
              </a:ext>
              <a:ext uri="{C183D7F6-B498-43B3-948B-1728B52AA6E4}">
                <adec:decorative xmlns:adec="http://schemas.microsoft.com/office/drawing/2017/decorative" val="1"/>
              </a:ext>
            </a:extLst>
          </p:cNvPr>
          <p:cNvSpPr/>
          <p:nvPr/>
        </p:nvSpPr>
        <p:spPr>
          <a:xfrm>
            <a:off x="8196408" y="2367094"/>
            <a:ext cx="3352128" cy="3881309"/>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endParaRPr lang="en-US" sz="1400" cap="all"/>
          </a:p>
        </p:txBody>
      </p:sp>
      <p:graphicFrame>
        <p:nvGraphicFramePr>
          <p:cNvPr id="13" name="Content Placeholder 3">
            <a:extLst>
              <a:ext uri="{FF2B5EF4-FFF2-40B4-BE49-F238E27FC236}">
                <a16:creationId xmlns:a16="http://schemas.microsoft.com/office/drawing/2014/main" id="{939A3D34-922F-BE7E-71A0-A969FDC08A54}"/>
              </a:ext>
            </a:extLst>
          </p:cNvPr>
          <p:cNvGraphicFramePr>
            <a:graphicFrameLocks/>
          </p:cNvGraphicFramePr>
          <p:nvPr>
            <p:extLst>
              <p:ext uri="{D42A27DB-BD31-4B8C-83A1-F6EECF244321}">
                <p14:modId xmlns:p14="http://schemas.microsoft.com/office/powerpoint/2010/main" val="2012187630"/>
              </p:ext>
            </p:extLst>
          </p:nvPr>
        </p:nvGraphicFramePr>
        <p:xfrm>
          <a:off x="856343" y="1465943"/>
          <a:ext cx="6488293" cy="3614060"/>
        </p:xfrm>
        <a:graphic>
          <a:graphicData uri="http://schemas.openxmlformats.org/drawingml/2006/table">
            <a:tbl>
              <a:tblPr firstRow="1" firstCol="1" bandRow="1">
                <a:tableStyleId>{9D7B26C5-4107-4FEC-AEDC-1716B250A1EF}</a:tableStyleId>
              </a:tblPr>
              <a:tblGrid>
                <a:gridCol w="2284849">
                  <a:extLst>
                    <a:ext uri="{9D8B030D-6E8A-4147-A177-3AD203B41FA5}">
                      <a16:colId xmlns:a16="http://schemas.microsoft.com/office/drawing/2014/main" val="102136011"/>
                    </a:ext>
                  </a:extLst>
                </a:gridCol>
                <a:gridCol w="1401148">
                  <a:extLst>
                    <a:ext uri="{9D8B030D-6E8A-4147-A177-3AD203B41FA5}">
                      <a16:colId xmlns:a16="http://schemas.microsoft.com/office/drawing/2014/main" val="408487962"/>
                    </a:ext>
                  </a:extLst>
                </a:gridCol>
                <a:gridCol w="1401148">
                  <a:extLst>
                    <a:ext uri="{9D8B030D-6E8A-4147-A177-3AD203B41FA5}">
                      <a16:colId xmlns:a16="http://schemas.microsoft.com/office/drawing/2014/main" val="4034791326"/>
                    </a:ext>
                  </a:extLst>
                </a:gridCol>
                <a:gridCol w="1401148">
                  <a:extLst>
                    <a:ext uri="{9D8B030D-6E8A-4147-A177-3AD203B41FA5}">
                      <a16:colId xmlns:a16="http://schemas.microsoft.com/office/drawing/2014/main" val="3694293376"/>
                    </a:ext>
                  </a:extLst>
                </a:gridCol>
              </a:tblGrid>
              <a:tr h="972613">
                <a:tc>
                  <a:txBody>
                    <a:bodyPr/>
                    <a:lstStyle/>
                    <a:p>
                      <a:pPr marL="0" marR="0">
                        <a:spcBef>
                          <a:spcPts val="0"/>
                        </a:spcBef>
                        <a:spcAft>
                          <a:spcPts val="600"/>
                        </a:spcAft>
                      </a:pPr>
                      <a:r>
                        <a:rPr lang="en-US" sz="1200" b="1" cap="all" spc="60" dirty="0">
                          <a:solidFill>
                            <a:schemeClr val="tx1"/>
                          </a:solidFill>
                          <a:effectLst/>
                        </a:rPr>
                        <a:t>Type of Service</a:t>
                      </a:r>
                      <a:endParaRPr lang="en-US" sz="1200" b="1" cap="all" spc="6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94349" marB="94349"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600"/>
                        </a:spcAft>
                      </a:pPr>
                      <a:r>
                        <a:rPr lang="en-US" sz="1200" b="1" cap="all" spc="60" dirty="0">
                          <a:solidFill>
                            <a:schemeClr val="tx1"/>
                          </a:solidFill>
                          <a:effectLst/>
                        </a:rPr>
                        <a:t>1</a:t>
                      </a:r>
                      <a:r>
                        <a:rPr lang="en-US" sz="1200" b="1" cap="all" spc="60" baseline="30000" dirty="0">
                          <a:solidFill>
                            <a:schemeClr val="tx1"/>
                          </a:solidFill>
                          <a:effectLst/>
                        </a:rPr>
                        <a:t>st</a:t>
                      </a:r>
                      <a:r>
                        <a:rPr lang="en-US" sz="1200" b="1" cap="all" spc="60" dirty="0">
                          <a:solidFill>
                            <a:schemeClr val="tx1"/>
                          </a:solidFill>
                          <a:effectLst/>
                        </a:rPr>
                        <a:t> </a:t>
                      </a:r>
                    </a:p>
                    <a:p>
                      <a:pPr marL="0" marR="0">
                        <a:spcBef>
                          <a:spcPts val="0"/>
                        </a:spcBef>
                        <a:spcAft>
                          <a:spcPts val="600"/>
                        </a:spcAft>
                      </a:pPr>
                      <a:r>
                        <a:rPr lang="en-US" sz="1200" b="1" cap="all" spc="60" dirty="0">
                          <a:solidFill>
                            <a:schemeClr val="tx1"/>
                          </a:solidFill>
                          <a:effectLst/>
                        </a:rPr>
                        <a:t>Attempt</a:t>
                      </a:r>
                      <a:endParaRPr lang="en-US" sz="1200" b="1" cap="all" spc="6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94349" marB="94349"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600"/>
                        </a:spcAft>
                      </a:pPr>
                      <a:r>
                        <a:rPr lang="en-US" sz="1200" b="1" cap="all" spc="60" dirty="0">
                          <a:solidFill>
                            <a:schemeClr val="tx1"/>
                          </a:solidFill>
                          <a:effectLst/>
                        </a:rPr>
                        <a:t>2</a:t>
                      </a:r>
                      <a:r>
                        <a:rPr lang="en-US" sz="1200" b="1" cap="all" spc="60" baseline="30000" dirty="0">
                          <a:solidFill>
                            <a:schemeClr val="tx1"/>
                          </a:solidFill>
                          <a:effectLst/>
                        </a:rPr>
                        <a:t>nd</a:t>
                      </a:r>
                      <a:r>
                        <a:rPr lang="en-US" sz="1200" b="1" cap="all" spc="60" dirty="0">
                          <a:solidFill>
                            <a:schemeClr val="tx1"/>
                          </a:solidFill>
                          <a:effectLst/>
                        </a:rPr>
                        <a:t> </a:t>
                      </a:r>
                    </a:p>
                    <a:p>
                      <a:pPr marL="0" marR="0">
                        <a:spcBef>
                          <a:spcPts val="0"/>
                        </a:spcBef>
                        <a:spcAft>
                          <a:spcPts val="600"/>
                        </a:spcAft>
                      </a:pPr>
                      <a:r>
                        <a:rPr lang="en-US" sz="1200" b="1" cap="all" spc="60" dirty="0">
                          <a:solidFill>
                            <a:schemeClr val="tx1"/>
                          </a:solidFill>
                          <a:effectLst/>
                        </a:rPr>
                        <a:t>Attempt</a:t>
                      </a:r>
                      <a:endParaRPr lang="en-US" sz="1200" b="1" cap="all" spc="6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94349" marB="94349"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600"/>
                        </a:spcAft>
                      </a:pPr>
                      <a:r>
                        <a:rPr lang="en-US" sz="1200" b="1" cap="all" spc="60" dirty="0">
                          <a:solidFill>
                            <a:schemeClr val="tx1"/>
                          </a:solidFill>
                          <a:effectLst/>
                        </a:rPr>
                        <a:t>3</a:t>
                      </a:r>
                      <a:r>
                        <a:rPr lang="en-US" sz="1200" b="1" cap="all" spc="60" baseline="30000" dirty="0">
                          <a:solidFill>
                            <a:schemeClr val="tx1"/>
                          </a:solidFill>
                          <a:effectLst/>
                        </a:rPr>
                        <a:t>rd</a:t>
                      </a:r>
                      <a:r>
                        <a:rPr lang="en-US" sz="1200" b="1" cap="all" spc="60" dirty="0">
                          <a:solidFill>
                            <a:schemeClr val="tx1"/>
                          </a:solidFill>
                          <a:effectLst/>
                        </a:rPr>
                        <a:t> </a:t>
                      </a:r>
                    </a:p>
                    <a:p>
                      <a:pPr marL="0" marR="0">
                        <a:spcBef>
                          <a:spcPts val="0"/>
                        </a:spcBef>
                        <a:spcAft>
                          <a:spcPts val="600"/>
                        </a:spcAft>
                      </a:pPr>
                      <a:r>
                        <a:rPr lang="en-US" sz="1200" b="1" cap="all" spc="60" dirty="0">
                          <a:solidFill>
                            <a:schemeClr val="tx1"/>
                          </a:solidFill>
                          <a:effectLst/>
                        </a:rPr>
                        <a:t>Attempt</a:t>
                      </a:r>
                      <a:endParaRPr lang="en-US" sz="1200" b="1" cap="all" spc="6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94349" marB="94349" anchor="b">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7013495"/>
                  </a:ext>
                </a:extLst>
              </a:tr>
              <a:tr h="995739">
                <a:tc>
                  <a:txBody>
                    <a:bodyPr/>
                    <a:lstStyle/>
                    <a:p>
                      <a:pPr marL="0" marR="0">
                        <a:spcBef>
                          <a:spcPts val="0"/>
                        </a:spcBef>
                        <a:spcAft>
                          <a:spcPts val="600"/>
                        </a:spcAft>
                      </a:pPr>
                      <a:r>
                        <a:rPr lang="en-US" sz="1200" b="1" cap="none" spc="0">
                          <a:solidFill>
                            <a:schemeClr val="tx1"/>
                          </a:solidFill>
                          <a:effectLst/>
                        </a:rPr>
                        <a:t>USPS Certified Mail, Return Receipt Requested</a:t>
                      </a:r>
                      <a:endParaRPr lang="en-US" sz="1200" b="1" cap="none" spc="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27640" marB="94349"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rPr>
                        <a:t>√</a:t>
                      </a:r>
                      <a:endParaRPr lang="en-US" sz="1700" cap="none" spc="0" dirty="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a:solidFill>
                            <a:schemeClr val="tx1"/>
                          </a:solidFill>
                          <a:effectLst/>
                        </a:rPr>
                        <a:t>√</a:t>
                      </a:r>
                      <a:endParaRPr lang="en-US" sz="1700" cap="none" spc="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rPr>
                        <a:t>√</a:t>
                      </a:r>
                      <a:endParaRPr lang="en-US" sz="1700" cap="none" spc="0" dirty="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51666173"/>
                  </a:ext>
                </a:extLst>
              </a:tr>
              <a:tr h="741284">
                <a:tc>
                  <a:txBody>
                    <a:bodyPr/>
                    <a:lstStyle/>
                    <a:p>
                      <a:pPr marL="0" marR="0">
                        <a:spcBef>
                          <a:spcPts val="0"/>
                        </a:spcBef>
                        <a:spcAft>
                          <a:spcPts val="600"/>
                        </a:spcAft>
                      </a:pPr>
                      <a:r>
                        <a:rPr lang="en-US" sz="1200" b="1" cap="none" spc="0" dirty="0">
                          <a:solidFill>
                            <a:schemeClr val="tx1"/>
                          </a:solidFill>
                          <a:effectLst/>
                        </a:rPr>
                        <a:t>FedEx Direct Signature Required</a:t>
                      </a:r>
                      <a:r>
                        <a:rPr lang="en-US" sz="1200" b="1" cap="none" spc="0" baseline="30000" dirty="0">
                          <a:solidFill>
                            <a:schemeClr val="tx1"/>
                          </a:solidFill>
                          <a:effectLst/>
                        </a:rPr>
                        <a:t> </a:t>
                      </a:r>
                      <a:endParaRPr lang="en-US" sz="1200" b="1" cap="none" spc="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27640" marB="94349"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rPr>
                        <a:t>√</a:t>
                      </a:r>
                      <a:endParaRPr lang="en-US" sz="1700" cap="none" spc="0" dirty="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rPr>
                        <a:t>√</a:t>
                      </a:r>
                      <a:endParaRPr lang="en-US" sz="1700" cap="none" spc="0" dirty="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rPr>
                        <a:t>√</a:t>
                      </a:r>
                      <a:endParaRPr lang="en-US" sz="1700" cap="none" spc="0" dirty="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76532149"/>
                  </a:ext>
                </a:extLst>
              </a:tr>
              <a:tr h="904424">
                <a:tc>
                  <a:txBody>
                    <a:bodyPr/>
                    <a:lstStyle/>
                    <a:p>
                      <a:pPr marL="0" marR="0">
                        <a:spcBef>
                          <a:spcPts val="0"/>
                        </a:spcBef>
                        <a:spcAft>
                          <a:spcPts val="600"/>
                        </a:spcAft>
                      </a:pPr>
                      <a:r>
                        <a:rPr lang="en-US" sz="1200" b="1" cap="none" spc="0" dirty="0">
                          <a:solidFill>
                            <a:schemeClr val="tx1"/>
                          </a:solidFill>
                          <a:effectLst/>
                        </a:rPr>
                        <a:t>USPS Delivery Confirmation Receipt </a:t>
                      </a:r>
                      <a:endParaRPr lang="en-US" sz="1200" b="1" cap="none" spc="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96741" marR="214265" marT="27640" marB="94349"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latin typeface="+mn-lt"/>
                          <a:ea typeface="Calibri" panose="020F0502020204030204" pitchFamily="34" charset="0"/>
                          <a:cs typeface="Times New Roman" panose="02020603050405020304" pitchFamily="18" charset="0"/>
                        </a:rPr>
                        <a:t>X</a:t>
                      </a:r>
                    </a:p>
                  </a:txBody>
                  <a:tcPr marL="96741" marR="214265" marT="27640" marB="94349"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700" cap="none" spc="0" dirty="0">
                          <a:solidFill>
                            <a:schemeClr val="tx1"/>
                          </a:solidFill>
                          <a:effectLst/>
                          <a:latin typeface="+mn-lt"/>
                          <a:ea typeface="Calibri" panose="020F0502020204030204" pitchFamily="34" charset="0"/>
                          <a:cs typeface="Times New Roman" panose="02020603050405020304" pitchFamily="18" charset="0"/>
                        </a:rPr>
                        <a:t>X</a:t>
                      </a:r>
                    </a:p>
                  </a:txBody>
                  <a:tcPr marL="96741" marR="214265" marT="27640" marB="94349"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700" cap="none" spc="0" dirty="0">
                          <a:solidFill>
                            <a:schemeClr val="tx1"/>
                          </a:solidFill>
                          <a:effectLst/>
                        </a:rPr>
                        <a:t>√</a:t>
                      </a:r>
                      <a:endParaRPr lang="en-US" sz="1700" cap="none" spc="0" dirty="0">
                        <a:solidFill>
                          <a:schemeClr val="tx1"/>
                        </a:solidFill>
                        <a:effectLst/>
                        <a:latin typeface="Lucida Bright" panose="02040602050505020304" pitchFamily="18" charset="0"/>
                        <a:ea typeface="Times New Roman" panose="02020603050405020304" pitchFamily="18" charset="0"/>
                        <a:cs typeface="Times New Roman" panose="02020603050405020304" pitchFamily="18" charset="0"/>
                      </a:endParaRPr>
                    </a:p>
                  </a:txBody>
                  <a:tcPr marL="96741" marR="214265" marT="27640" marB="94349"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9103933"/>
                  </a:ext>
                </a:extLst>
              </a:tr>
            </a:tbl>
          </a:graphicData>
        </a:graphic>
      </p:graphicFrame>
      <p:sp>
        <p:nvSpPr>
          <p:cNvPr id="4" name="Slide Number Placeholder 3">
            <a:extLst>
              <a:ext uri="{FF2B5EF4-FFF2-40B4-BE49-F238E27FC236}">
                <a16:creationId xmlns:a16="http://schemas.microsoft.com/office/drawing/2014/main" id="{C6929EF1-EF06-A5D3-0574-E43BC02CD0B5}"/>
              </a:ext>
            </a:extLst>
          </p:cNvPr>
          <p:cNvSpPr>
            <a:spLocks noGrp="1"/>
          </p:cNvSpPr>
          <p:nvPr>
            <p:ph type="sldNum" sz="quarter" idx="12"/>
          </p:nvPr>
        </p:nvSpPr>
        <p:spPr/>
        <p:txBody>
          <a:bodyPr/>
          <a:lstStyle/>
          <a:p>
            <a:fld id="{6D22F896-40B5-4ADD-8801-0D06FADFA095}" type="slidenum">
              <a:rPr lang="en-US" smtClean="0">
                <a:solidFill>
                  <a:schemeClr val="bg1"/>
                </a:solidFill>
              </a:rPr>
              <a:pPr/>
              <a:t>30</a:t>
            </a:fld>
            <a:endParaRPr lang="en-US" dirty="0">
              <a:solidFill>
                <a:schemeClr val="bg1"/>
              </a:solidFill>
            </a:endParaRPr>
          </a:p>
        </p:txBody>
      </p:sp>
      <p:pic>
        <p:nvPicPr>
          <p:cNvPr id="5" name="Picture 4" descr="TCEQ Logo&#10;&#10;">
            <a:extLst>
              <a:ext uri="{FF2B5EF4-FFF2-40B4-BE49-F238E27FC236}">
                <a16:creationId xmlns:a16="http://schemas.microsoft.com/office/drawing/2014/main" id="{C436E5E6-BA04-2DD2-9B7A-23FCE380505E}"/>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63019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CAE7-BEE5-E0C0-9844-CD8B359FA6D0}"/>
              </a:ext>
            </a:extLst>
          </p:cNvPr>
          <p:cNvSpPr>
            <a:spLocks noGrp="1"/>
          </p:cNvSpPr>
          <p:nvPr>
            <p:ph type="title"/>
          </p:nvPr>
        </p:nvSpPr>
        <p:spPr>
          <a:xfrm>
            <a:off x="914400" y="269632"/>
            <a:ext cx="10353761" cy="1326321"/>
          </a:xfrm>
        </p:spPr>
        <p:txBody>
          <a:bodyPr>
            <a:normAutofit/>
          </a:bodyPr>
          <a:lstStyle/>
          <a:p>
            <a:r>
              <a:rPr lang="en-US" dirty="0"/>
              <a:t>Notification Confirmation</a:t>
            </a:r>
          </a:p>
        </p:txBody>
      </p:sp>
      <p:graphicFrame>
        <p:nvGraphicFramePr>
          <p:cNvPr id="23" name="Content Placeholder 2" descr="All attempts must be referenced in the table&#10;Keyed to map ids in well search&#10;Page number where receipt is found should be provided &#10; ITEM 10 should be labeled with page numbers&#10;Ensure address/tracking numbers provided in table are verifiable in the receipts&#10;">
            <a:extLst>
              <a:ext uri="{FF2B5EF4-FFF2-40B4-BE49-F238E27FC236}">
                <a16:creationId xmlns:a16="http://schemas.microsoft.com/office/drawing/2014/main" id="{1E934319-6308-963A-0483-897F92071F94}"/>
              </a:ext>
            </a:extLst>
          </p:cNvPr>
          <p:cNvGraphicFramePr>
            <a:graphicFrameLocks noGrp="1"/>
          </p:cNvGraphicFramePr>
          <p:nvPr>
            <p:ph sz="quarter" idx="13"/>
            <p:extLst>
              <p:ext uri="{D42A27DB-BD31-4B8C-83A1-F6EECF244321}">
                <p14:modId xmlns:p14="http://schemas.microsoft.com/office/powerpoint/2010/main" val="3886454579"/>
              </p:ext>
            </p:extLst>
          </p:nvPr>
        </p:nvGraphicFramePr>
        <p:xfrm>
          <a:off x="914400" y="1595954"/>
          <a:ext cx="10329441" cy="4652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1EE204-E4A0-B186-7B4A-7F0C75E410F9}"/>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5" name="Picture 4" descr="TCEQ Logo&#10;&#10;">
            <a:extLst>
              <a:ext uri="{FF2B5EF4-FFF2-40B4-BE49-F238E27FC236}">
                <a16:creationId xmlns:a16="http://schemas.microsoft.com/office/drawing/2014/main" id="{6B840F71-443C-63C6-2F96-E837D4AB82F3}"/>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42723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8BCC-F368-4A16-8798-B6CCEEDB34D3}"/>
              </a:ext>
            </a:extLst>
          </p:cNvPr>
          <p:cNvSpPr>
            <a:spLocks noGrp="1"/>
          </p:cNvSpPr>
          <p:nvPr>
            <p:ph type="title"/>
          </p:nvPr>
        </p:nvSpPr>
        <p:spPr>
          <a:xfrm>
            <a:off x="749646" y="609600"/>
            <a:ext cx="3954966" cy="5603310"/>
          </a:xfrm>
        </p:spPr>
        <p:txBody>
          <a:bodyPr>
            <a:normAutofit/>
          </a:bodyPr>
          <a:lstStyle/>
          <a:p>
            <a:r>
              <a:rPr lang="en-US" dirty="0">
                <a:latin typeface="Verdana"/>
                <a:ea typeface="Verdana"/>
              </a:rPr>
              <a:t>Item 10</a:t>
            </a:r>
            <a:br>
              <a:rPr lang="en-US" dirty="0">
                <a:latin typeface="Verdana"/>
                <a:ea typeface="Verdana"/>
              </a:rPr>
            </a:br>
            <a:r>
              <a:rPr lang="en-US" dirty="0">
                <a:latin typeface="Verdana"/>
                <a:ea typeface="Verdana"/>
              </a:rPr>
              <a:t>Common Issues</a:t>
            </a:r>
            <a:endParaRPr lang="en-US" dirty="0"/>
          </a:p>
        </p:txBody>
      </p:sp>
      <p:graphicFrame>
        <p:nvGraphicFramePr>
          <p:cNvPr id="5" name="Content Placeholder 2" descr="Matching up page numbers&#10;Well ids and map ids listed on spreadsheet&#10;Legibile (not smeared, cut off)&#10;Tied to ITEM 9 table&#10;">
            <a:extLst>
              <a:ext uri="{FF2B5EF4-FFF2-40B4-BE49-F238E27FC236}">
                <a16:creationId xmlns:a16="http://schemas.microsoft.com/office/drawing/2014/main" id="{856E53E2-9576-0870-136A-A7D4C8E8F650}"/>
              </a:ext>
            </a:extLst>
          </p:cNvPr>
          <p:cNvGraphicFramePr>
            <a:graphicFrameLocks noGrp="1"/>
          </p:cNvGraphicFramePr>
          <p:nvPr>
            <p:ph sz="quarter" idx="13"/>
            <p:extLst>
              <p:ext uri="{D42A27DB-BD31-4B8C-83A1-F6EECF244321}">
                <p14:modId xmlns:p14="http://schemas.microsoft.com/office/powerpoint/2010/main" val="3661755057"/>
              </p:ext>
            </p:extLst>
          </p:nvPr>
        </p:nvGraphicFramePr>
        <p:xfrm>
          <a:off x="5127624" y="884903"/>
          <a:ext cx="5859924" cy="499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5054A178-3038-A702-AEFE-DBD01466C8C2}"/>
              </a:ext>
            </a:extLst>
          </p:cNvPr>
          <p:cNvSpPr>
            <a:spLocks noGrp="1"/>
          </p:cNvSpPr>
          <p:nvPr>
            <p:ph type="sldNum" sz="quarter" idx="12"/>
          </p:nvPr>
        </p:nvSpPr>
        <p:spPr>
          <a:xfrm>
            <a:off x="10514011" y="5883275"/>
            <a:ext cx="753545" cy="365125"/>
          </a:xfrm>
        </p:spPr>
        <p:txBody>
          <a:bodyPr/>
          <a:lstStyle/>
          <a:p>
            <a:fld id="{6D22F896-40B5-4ADD-8801-0D06FADFA095}" type="slidenum">
              <a:rPr lang="en-US" smtClean="0"/>
              <a:t>32</a:t>
            </a:fld>
            <a:endParaRPr lang="en-US" dirty="0"/>
          </a:p>
        </p:txBody>
      </p:sp>
      <p:pic>
        <p:nvPicPr>
          <p:cNvPr id="7" name="Picture 6" descr="TCEQ Logo&#10;&#10;">
            <a:extLst>
              <a:ext uri="{FF2B5EF4-FFF2-40B4-BE49-F238E27FC236}">
                <a16:creationId xmlns:a16="http://schemas.microsoft.com/office/drawing/2014/main" id="{1175F061-4E4E-AEFE-6677-436C6FC01E26}"/>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492212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sz="3200" dirty="0">
                <a:solidFill>
                  <a:srgbClr val="FFFFFF"/>
                </a:solidFill>
                <a:latin typeface="+mn-lt"/>
                <a:ea typeface="+mj-ea"/>
              </a:rPr>
              <a:t>Example 10.1</a:t>
            </a:r>
            <a:br>
              <a:rPr lang="en-US" sz="3200" dirty="0">
                <a:solidFill>
                  <a:srgbClr val="FFFFFF"/>
                </a:solidFill>
                <a:latin typeface="+mn-lt"/>
                <a:ea typeface="+mj-ea"/>
              </a:rPr>
            </a:br>
            <a:r>
              <a:rPr lang="en-US" sz="3200" b="0" dirty="0">
                <a:solidFill>
                  <a:srgbClr val="FFFFFF"/>
                </a:solidFill>
                <a:latin typeface="+mn-lt"/>
                <a:ea typeface="+mj-ea"/>
              </a:rPr>
              <a:t>Signed Receipt</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xample of a successful signed receipt. ">
            <a:extLst>
              <a:ext uri="{FF2B5EF4-FFF2-40B4-BE49-F238E27FC236}">
                <a16:creationId xmlns:a16="http://schemas.microsoft.com/office/drawing/2014/main" id="{775A15C3-6CCB-A2BE-789A-D281432B1041}"/>
              </a:ext>
            </a:extLst>
          </p:cNvPr>
          <p:cNvPicPr>
            <a:picLocks noChangeAspect="1"/>
          </p:cNvPicPr>
          <p:nvPr/>
        </p:nvPicPr>
        <p:blipFill rotWithShape="1">
          <a:blip r:embed="rId3"/>
          <a:srcRect l="1645" t="8907" r="14800"/>
          <a:stretch/>
        </p:blipFill>
        <p:spPr>
          <a:xfrm>
            <a:off x="924443" y="1363579"/>
            <a:ext cx="6278462" cy="4263463"/>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859487" y="2096064"/>
            <a:ext cx="3408070" cy="3962120"/>
          </a:xfrm>
        </p:spPr>
        <p:txBody>
          <a:bodyPr vert="horz" lIns="91440" tIns="45720" rIns="91440" bIns="45720" rtlCol="0">
            <a:normAutofit fontScale="85000" lnSpcReduction="10000"/>
          </a:bodyPr>
          <a:lstStyle/>
          <a:p>
            <a:pPr algn="l"/>
            <a:r>
              <a:rPr lang="en-US" sz="2400" u="sng" dirty="0">
                <a:solidFill>
                  <a:srgbClr val="FFFFFF"/>
                </a:solidFill>
              </a:rPr>
              <a:t>	</a:t>
            </a:r>
            <a:r>
              <a:rPr lang="en-US" sz="2400" dirty="0">
                <a:solidFill>
                  <a:srgbClr val="FFFFFF"/>
                </a:solidFill>
              </a:rPr>
              <a:t>Successful Notice (Signed Receipt)</a:t>
            </a:r>
          </a:p>
          <a:p>
            <a:pPr algn="l"/>
            <a:r>
              <a:rPr lang="en-US" sz="2400" u="sng" dirty="0">
                <a:solidFill>
                  <a:srgbClr val="FFFFFF"/>
                </a:solidFill>
              </a:rPr>
              <a:t>	</a:t>
            </a:r>
            <a:r>
              <a:rPr lang="en-US" sz="2400" dirty="0">
                <a:solidFill>
                  <a:srgbClr val="FFFFFF"/>
                </a:solidFill>
              </a:rPr>
              <a:t>Successful Certified Notification Attempt (required for minimum 2 attempts)</a:t>
            </a:r>
          </a:p>
          <a:p>
            <a:pPr algn="l"/>
            <a:r>
              <a:rPr lang="en-US" sz="2400" u="sng" dirty="0">
                <a:solidFill>
                  <a:srgbClr val="FFFFFF"/>
                </a:solidFill>
              </a:rPr>
              <a:t>	</a:t>
            </a:r>
            <a:r>
              <a:rPr lang="en-US" sz="2400" dirty="0">
                <a:solidFill>
                  <a:srgbClr val="FFFFFF"/>
                </a:solidFill>
              </a:rPr>
              <a:t>Successful Delivery Confirmation Attempt (acceptable for 3</a:t>
            </a:r>
            <a:r>
              <a:rPr lang="en-US" sz="2400" baseline="30000" dirty="0">
                <a:solidFill>
                  <a:srgbClr val="FFFFFF"/>
                </a:solidFill>
              </a:rPr>
              <a:t>rd</a:t>
            </a:r>
            <a:r>
              <a:rPr lang="en-US" sz="2400" dirty="0">
                <a:solidFill>
                  <a:srgbClr val="FFFFFF"/>
                </a:solidFill>
              </a:rPr>
              <a:t> attempt)</a:t>
            </a:r>
          </a:p>
          <a:p>
            <a:pPr algn="l"/>
            <a:endParaRPr lang="en-US" sz="2400" dirty="0">
              <a:solidFill>
                <a:srgbClr val="FFFFFF"/>
              </a:solidFill>
            </a:endParaRPr>
          </a:p>
        </p:txBody>
      </p:sp>
      <p:pic>
        <p:nvPicPr>
          <p:cNvPr id="8" name="Graphic 7" descr="Checkmark with solid fill">
            <a:extLst>
              <a:ext uri="{FF2B5EF4-FFF2-40B4-BE49-F238E27FC236}">
                <a16:creationId xmlns:a16="http://schemas.microsoft.com/office/drawing/2014/main" id="{1DE0B3D0-0026-1121-5EE3-A42982739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025" y="2020738"/>
            <a:ext cx="457200" cy="457200"/>
          </a:xfrm>
          <a:prstGeom prst="rect">
            <a:avLst/>
          </a:prstGeom>
        </p:spPr>
      </p:pic>
      <p:sp>
        <p:nvSpPr>
          <p:cNvPr id="4" name="Slide Number Placeholder 3">
            <a:extLst>
              <a:ext uri="{FF2B5EF4-FFF2-40B4-BE49-F238E27FC236}">
                <a16:creationId xmlns:a16="http://schemas.microsoft.com/office/drawing/2014/main" id="{3F9B94A7-5911-4442-7AA5-8C3DF30EDD21}"/>
              </a:ext>
            </a:extLst>
          </p:cNvPr>
          <p:cNvSpPr>
            <a:spLocks noGrp="1"/>
          </p:cNvSpPr>
          <p:nvPr>
            <p:ph type="sldNum" sz="quarter" idx="12"/>
          </p:nvPr>
        </p:nvSpPr>
        <p:spPr/>
        <p:txBody>
          <a:bodyPr/>
          <a:lstStyle/>
          <a:p>
            <a:fld id="{6D22F896-40B5-4ADD-8801-0D06FADFA095}" type="slidenum">
              <a:rPr lang="en-US" smtClean="0">
                <a:solidFill>
                  <a:schemeClr val="bg1"/>
                </a:solidFill>
              </a:rPr>
              <a:t>33</a:t>
            </a:fld>
            <a:endParaRPr lang="en-US">
              <a:solidFill>
                <a:schemeClr val="bg1"/>
              </a:solidFill>
            </a:endParaRPr>
          </a:p>
        </p:txBody>
      </p:sp>
      <p:pic>
        <p:nvPicPr>
          <p:cNvPr id="5" name="Picture 4" descr="TCEQ Logo&#10;&#10;">
            <a:extLst>
              <a:ext uri="{FF2B5EF4-FFF2-40B4-BE49-F238E27FC236}">
                <a16:creationId xmlns:a16="http://schemas.microsoft.com/office/drawing/2014/main" id="{BF537136-366D-88C5-743A-FE0ABD3F9F6F}"/>
              </a:ext>
            </a:extLst>
          </p:cNvPr>
          <p:cNvPicPr>
            <a:picLocks noChangeAspect="1"/>
          </p:cNvPicPr>
          <p:nvPr/>
        </p:nvPicPr>
        <p:blipFill>
          <a:blip r:embed="rId6"/>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08698056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859488" y="609600"/>
            <a:ext cx="3951512" cy="1326321"/>
          </a:xfrm>
        </p:spPr>
        <p:txBody>
          <a:bodyPr vert="horz" lIns="91440" tIns="45720" rIns="91440" bIns="45720" rtlCol="0" anchor="ctr">
            <a:noAutofit/>
          </a:bodyPr>
          <a:lstStyle/>
          <a:p>
            <a:r>
              <a:rPr lang="en-US" sz="3200" dirty="0">
                <a:solidFill>
                  <a:srgbClr val="FFFFFF"/>
                </a:solidFill>
                <a:latin typeface="+mn-lt"/>
                <a:ea typeface="+mj-ea"/>
              </a:rPr>
              <a:t>Example 10.2</a:t>
            </a:r>
            <a:br>
              <a:rPr lang="en-US" sz="3200" dirty="0">
                <a:solidFill>
                  <a:srgbClr val="FFFFFF"/>
                </a:solidFill>
                <a:latin typeface="+mn-lt"/>
                <a:ea typeface="+mj-ea"/>
              </a:rPr>
            </a:br>
            <a:r>
              <a:rPr lang="en-US" sz="3200" b="0" dirty="0">
                <a:solidFill>
                  <a:srgbClr val="FFFFFF"/>
                </a:solidFill>
                <a:latin typeface="+mn-lt"/>
                <a:ea typeface="+mj-ea"/>
              </a:rPr>
              <a:t>Unsigned Receipt</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ample of a certified mail attempt but not signed receipt">
            <a:extLst>
              <a:ext uri="{FF2B5EF4-FFF2-40B4-BE49-F238E27FC236}">
                <a16:creationId xmlns:a16="http://schemas.microsoft.com/office/drawing/2014/main" id="{5D7E619E-203F-8B85-847C-1DD8AC0E03B9}"/>
              </a:ext>
            </a:extLst>
          </p:cNvPr>
          <p:cNvPicPr>
            <a:picLocks noChangeAspect="1"/>
          </p:cNvPicPr>
          <p:nvPr/>
        </p:nvPicPr>
        <p:blipFill rotWithShape="1">
          <a:blip r:embed="rId3"/>
          <a:srcRect l="2935" r="3435"/>
          <a:stretch/>
        </p:blipFill>
        <p:spPr>
          <a:xfrm>
            <a:off x="924443" y="1318206"/>
            <a:ext cx="6230336" cy="4221587"/>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859487" y="2096064"/>
            <a:ext cx="3408070" cy="3962120"/>
          </a:xfrm>
        </p:spPr>
        <p:txBody>
          <a:bodyPr vert="horz" lIns="91440" tIns="45720" rIns="91440" bIns="45720" rtlCol="0">
            <a:normAutofit fontScale="85000" lnSpcReduction="10000"/>
          </a:bodyPr>
          <a:lstStyle/>
          <a:p>
            <a:pPr algn="l"/>
            <a:r>
              <a:rPr lang="en-US" sz="2400" u="sng" dirty="0">
                <a:solidFill>
                  <a:srgbClr val="FFFFFF"/>
                </a:solidFill>
              </a:rPr>
              <a:t>	</a:t>
            </a:r>
            <a:r>
              <a:rPr lang="en-US" sz="2400" dirty="0">
                <a:solidFill>
                  <a:srgbClr val="FFFFFF"/>
                </a:solidFill>
              </a:rPr>
              <a:t>Successful Notice (Signed Receipt)</a:t>
            </a:r>
          </a:p>
          <a:p>
            <a:pPr algn="l"/>
            <a:r>
              <a:rPr lang="en-US" sz="2400" u="sng" dirty="0">
                <a:solidFill>
                  <a:srgbClr val="FFFFFF"/>
                </a:solidFill>
              </a:rPr>
              <a:t>	</a:t>
            </a:r>
            <a:r>
              <a:rPr lang="en-US" sz="2400" dirty="0">
                <a:solidFill>
                  <a:srgbClr val="FFFFFF"/>
                </a:solidFill>
              </a:rPr>
              <a:t>Successful Certified Notification Attempt (required for minimum 2 attempts)</a:t>
            </a:r>
          </a:p>
          <a:p>
            <a:pPr algn="l"/>
            <a:r>
              <a:rPr lang="en-US" sz="2400" u="sng" dirty="0">
                <a:solidFill>
                  <a:srgbClr val="FFFFFF"/>
                </a:solidFill>
              </a:rPr>
              <a:t>	</a:t>
            </a:r>
            <a:r>
              <a:rPr lang="en-US" sz="2400" dirty="0">
                <a:solidFill>
                  <a:srgbClr val="FFFFFF"/>
                </a:solidFill>
              </a:rPr>
              <a:t>Successful Delivery Confirmation Attempt (acceptable for 3</a:t>
            </a:r>
            <a:r>
              <a:rPr lang="en-US" sz="2400" baseline="30000" dirty="0">
                <a:solidFill>
                  <a:srgbClr val="FFFFFF"/>
                </a:solidFill>
              </a:rPr>
              <a:t>rd</a:t>
            </a:r>
            <a:r>
              <a:rPr lang="en-US" sz="2400" dirty="0">
                <a:solidFill>
                  <a:srgbClr val="FFFFFF"/>
                </a:solidFill>
              </a:rPr>
              <a:t> attempt)</a:t>
            </a:r>
          </a:p>
          <a:p>
            <a:pPr algn="l"/>
            <a:endParaRPr lang="en-US" sz="2400" dirty="0">
              <a:solidFill>
                <a:srgbClr val="FFFFFF"/>
              </a:solidFill>
            </a:endParaRPr>
          </a:p>
          <a:p>
            <a:pPr algn="l"/>
            <a:endParaRPr lang="en-US" sz="2400" dirty="0">
              <a:solidFill>
                <a:srgbClr val="FFFFFF"/>
              </a:solidFill>
            </a:endParaRPr>
          </a:p>
          <a:p>
            <a:pPr algn="l"/>
            <a:endParaRPr lang="en-US" sz="2400" dirty="0">
              <a:solidFill>
                <a:srgbClr val="FFFFFF"/>
              </a:solidFill>
            </a:endParaRPr>
          </a:p>
        </p:txBody>
      </p:sp>
      <p:pic>
        <p:nvPicPr>
          <p:cNvPr id="8" name="Graphic 7" descr="Checkmark with solid fill">
            <a:extLst>
              <a:ext uri="{FF2B5EF4-FFF2-40B4-BE49-F238E27FC236}">
                <a16:creationId xmlns:a16="http://schemas.microsoft.com/office/drawing/2014/main" id="{1DE0B3D0-0026-1121-5EE3-A42982739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025" y="2816191"/>
            <a:ext cx="457200" cy="457200"/>
          </a:xfrm>
          <a:prstGeom prst="rect">
            <a:avLst/>
          </a:prstGeom>
        </p:spPr>
      </p:pic>
      <p:pic>
        <p:nvPicPr>
          <p:cNvPr id="7" name="Graphic 6" descr="Close with solid fill">
            <a:extLst>
              <a:ext uri="{FF2B5EF4-FFF2-40B4-BE49-F238E27FC236}">
                <a16:creationId xmlns:a16="http://schemas.microsoft.com/office/drawing/2014/main" id="{D23682DF-253C-4D1A-C8F5-0F2DE7C3E1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1025" y="2001507"/>
            <a:ext cx="457200" cy="457200"/>
          </a:xfrm>
          <a:prstGeom prst="rect">
            <a:avLst/>
          </a:prstGeom>
        </p:spPr>
      </p:pic>
      <p:sp>
        <p:nvSpPr>
          <p:cNvPr id="4" name="Slide Number Placeholder 3">
            <a:extLst>
              <a:ext uri="{FF2B5EF4-FFF2-40B4-BE49-F238E27FC236}">
                <a16:creationId xmlns:a16="http://schemas.microsoft.com/office/drawing/2014/main" id="{E76E68A0-983F-FEA0-8992-6B1D011BF96B}"/>
              </a:ext>
            </a:extLst>
          </p:cNvPr>
          <p:cNvSpPr>
            <a:spLocks noGrp="1"/>
          </p:cNvSpPr>
          <p:nvPr>
            <p:ph type="sldNum" sz="quarter" idx="12"/>
          </p:nvPr>
        </p:nvSpPr>
        <p:spPr/>
        <p:txBody>
          <a:bodyPr/>
          <a:lstStyle/>
          <a:p>
            <a:fld id="{6D22F896-40B5-4ADD-8801-0D06FADFA095}" type="slidenum">
              <a:rPr lang="en-US" smtClean="0">
                <a:solidFill>
                  <a:schemeClr val="bg1"/>
                </a:solidFill>
              </a:rPr>
              <a:t>34</a:t>
            </a:fld>
            <a:endParaRPr lang="en-US" dirty="0">
              <a:solidFill>
                <a:schemeClr val="bg1"/>
              </a:solidFill>
            </a:endParaRPr>
          </a:p>
        </p:txBody>
      </p:sp>
      <p:pic>
        <p:nvPicPr>
          <p:cNvPr id="6" name="Picture 5" descr="TCEQ Logo&#10;&#10;">
            <a:extLst>
              <a:ext uri="{FF2B5EF4-FFF2-40B4-BE49-F238E27FC236}">
                <a16:creationId xmlns:a16="http://schemas.microsoft.com/office/drawing/2014/main" id="{AF681F6B-CA88-878D-E61B-31565C7216D7}"/>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5339864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737231" y="609600"/>
            <a:ext cx="4188069" cy="1326321"/>
          </a:xfrm>
        </p:spPr>
        <p:txBody>
          <a:bodyPr vert="horz" lIns="91440" tIns="45720" rIns="91440" bIns="45720" rtlCol="0" anchor="ctr">
            <a:noAutofit/>
          </a:bodyPr>
          <a:lstStyle/>
          <a:p>
            <a:r>
              <a:rPr lang="en-US" sz="3200" dirty="0">
                <a:solidFill>
                  <a:srgbClr val="FFFFFF"/>
                </a:solidFill>
                <a:latin typeface="+mn-lt"/>
                <a:ea typeface="+mj-ea"/>
              </a:rPr>
              <a:t>Example 10.3</a:t>
            </a:r>
            <a:br>
              <a:rPr lang="en-US" sz="3200" dirty="0">
                <a:solidFill>
                  <a:srgbClr val="FFFFFF"/>
                </a:solidFill>
                <a:latin typeface="+mn-lt"/>
                <a:ea typeface="+mj-ea"/>
              </a:rPr>
            </a:br>
            <a:r>
              <a:rPr lang="en-US" sz="3200" b="0" dirty="0">
                <a:solidFill>
                  <a:srgbClr val="FFFFFF"/>
                </a:solidFill>
                <a:latin typeface="+mn-lt"/>
                <a:ea typeface="+mj-ea"/>
              </a:rPr>
              <a:t>Electronic Receipt</a:t>
            </a:r>
            <a:br>
              <a:rPr lang="en-US" sz="3200" b="0" dirty="0">
                <a:solidFill>
                  <a:srgbClr val="FFFFFF"/>
                </a:solidFill>
                <a:latin typeface="+mn-lt"/>
                <a:ea typeface="+mj-ea"/>
              </a:rPr>
            </a:br>
            <a:r>
              <a:rPr lang="en-US" sz="2000" b="0" i="1" dirty="0">
                <a:solidFill>
                  <a:srgbClr val="FFFFFF"/>
                </a:solidFill>
                <a:latin typeface="+mn-lt"/>
                <a:ea typeface="+mj-ea"/>
              </a:rPr>
              <a:t>Returned to Sender</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xample of a receipt that is signed, but by original sender and it is considered an attempt, but not successfully signed">
            <a:extLst>
              <a:ext uri="{FF2B5EF4-FFF2-40B4-BE49-F238E27FC236}">
                <a16:creationId xmlns:a16="http://schemas.microsoft.com/office/drawing/2014/main" id="{A6C94E28-6283-FD05-ABB9-DD6592D8B38F}"/>
              </a:ext>
            </a:extLst>
          </p:cNvPr>
          <p:cNvPicPr>
            <a:picLocks noChangeAspect="1"/>
          </p:cNvPicPr>
          <p:nvPr/>
        </p:nvPicPr>
        <p:blipFill rotWithShape="1">
          <a:blip r:embed="rId3"/>
          <a:srcRect r="11913"/>
          <a:stretch/>
        </p:blipFill>
        <p:spPr>
          <a:xfrm>
            <a:off x="893155" y="956599"/>
            <a:ext cx="6414094" cy="4985092"/>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859487" y="2096064"/>
            <a:ext cx="3408070" cy="3962120"/>
          </a:xfrm>
        </p:spPr>
        <p:txBody>
          <a:bodyPr vert="horz" lIns="91440" tIns="45720" rIns="91440" bIns="45720" rtlCol="0">
            <a:normAutofit fontScale="85000" lnSpcReduction="10000"/>
          </a:bodyPr>
          <a:lstStyle/>
          <a:p>
            <a:pPr algn="l"/>
            <a:r>
              <a:rPr lang="en-US" sz="2400" u="sng" dirty="0">
                <a:solidFill>
                  <a:srgbClr val="FFFFFF"/>
                </a:solidFill>
              </a:rPr>
              <a:t>	</a:t>
            </a:r>
            <a:r>
              <a:rPr lang="en-US" sz="2400" dirty="0">
                <a:solidFill>
                  <a:srgbClr val="FFFFFF"/>
                </a:solidFill>
              </a:rPr>
              <a:t>Successful Notice (Signed Receipt)</a:t>
            </a:r>
          </a:p>
          <a:p>
            <a:pPr algn="l"/>
            <a:r>
              <a:rPr lang="en-US" sz="2400" u="sng" dirty="0">
                <a:solidFill>
                  <a:srgbClr val="FFFFFF"/>
                </a:solidFill>
              </a:rPr>
              <a:t>	</a:t>
            </a:r>
            <a:r>
              <a:rPr lang="en-US" sz="2400" dirty="0">
                <a:solidFill>
                  <a:srgbClr val="FFFFFF"/>
                </a:solidFill>
              </a:rPr>
              <a:t>Successful Certified Notification Attempt (required for minimum 2 attempts)</a:t>
            </a:r>
          </a:p>
          <a:p>
            <a:pPr algn="l"/>
            <a:r>
              <a:rPr lang="en-US" sz="2400" u="sng" dirty="0">
                <a:solidFill>
                  <a:srgbClr val="FFFFFF"/>
                </a:solidFill>
              </a:rPr>
              <a:t>	</a:t>
            </a:r>
            <a:r>
              <a:rPr lang="en-US" sz="2400" dirty="0">
                <a:solidFill>
                  <a:srgbClr val="FFFFFF"/>
                </a:solidFill>
              </a:rPr>
              <a:t>Successful Delivery Confirmation Attempt (acceptable for 3</a:t>
            </a:r>
            <a:r>
              <a:rPr lang="en-US" sz="2400" baseline="30000" dirty="0">
                <a:solidFill>
                  <a:srgbClr val="FFFFFF"/>
                </a:solidFill>
              </a:rPr>
              <a:t>rd</a:t>
            </a:r>
            <a:r>
              <a:rPr lang="en-US" sz="2400" dirty="0">
                <a:solidFill>
                  <a:srgbClr val="FFFFFF"/>
                </a:solidFill>
              </a:rPr>
              <a:t> attempt)</a:t>
            </a:r>
          </a:p>
          <a:p>
            <a:pPr algn="l"/>
            <a:endParaRPr lang="en-US" sz="2400" dirty="0">
              <a:solidFill>
                <a:srgbClr val="FFFFFF"/>
              </a:solidFill>
            </a:endParaRPr>
          </a:p>
          <a:p>
            <a:pPr algn="l"/>
            <a:endParaRPr lang="en-US" sz="2400" dirty="0">
              <a:solidFill>
                <a:srgbClr val="FFFFFF"/>
              </a:solidFill>
            </a:endParaRPr>
          </a:p>
          <a:p>
            <a:pPr algn="l"/>
            <a:endParaRPr lang="en-US" sz="2400" dirty="0">
              <a:solidFill>
                <a:srgbClr val="FFFFFF"/>
              </a:solidFill>
            </a:endParaRPr>
          </a:p>
        </p:txBody>
      </p:sp>
      <p:pic>
        <p:nvPicPr>
          <p:cNvPr id="8" name="Graphic 7" descr="Checkmark with solid fill">
            <a:extLst>
              <a:ext uri="{FF2B5EF4-FFF2-40B4-BE49-F238E27FC236}">
                <a16:creationId xmlns:a16="http://schemas.microsoft.com/office/drawing/2014/main" id="{1DE0B3D0-0026-1121-5EE3-A42982739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025" y="2816191"/>
            <a:ext cx="457200" cy="457200"/>
          </a:xfrm>
          <a:prstGeom prst="rect">
            <a:avLst/>
          </a:prstGeom>
        </p:spPr>
      </p:pic>
      <p:pic>
        <p:nvPicPr>
          <p:cNvPr id="7" name="Graphic 6" descr="Close with solid fill">
            <a:extLst>
              <a:ext uri="{FF2B5EF4-FFF2-40B4-BE49-F238E27FC236}">
                <a16:creationId xmlns:a16="http://schemas.microsoft.com/office/drawing/2014/main" id="{D23682DF-253C-4D1A-C8F5-0F2DE7C3E1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1025" y="2001507"/>
            <a:ext cx="457200" cy="457200"/>
          </a:xfrm>
          <a:prstGeom prst="rect">
            <a:avLst/>
          </a:prstGeom>
        </p:spPr>
      </p:pic>
      <p:sp>
        <p:nvSpPr>
          <p:cNvPr id="5" name="Slide Number Placeholder 4">
            <a:extLst>
              <a:ext uri="{FF2B5EF4-FFF2-40B4-BE49-F238E27FC236}">
                <a16:creationId xmlns:a16="http://schemas.microsoft.com/office/drawing/2014/main" id="{DF6A1869-0A44-2723-60D6-2F03A11D5477}"/>
              </a:ext>
            </a:extLst>
          </p:cNvPr>
          <p:cNvSpPr>
            <a:spLocks noGrp="1"/>
          </p:cNvSpPr>
          <p:nvPr>
            <p:ph type="sldNum" sz="quarter" idx="12"/>
          </p:nvPr>
        </p:nvSpPr>
        <p:spPr/>
        <p:txBody>
          <a:bodyPr/>
          <a:lstStyle/>
          <a:p>
            <a:fld id="{6D22F896-40B5-4ADD-8801-0D06FADFA095}" type="slidenum">
              <a:rPr lang="en-US" smtClean="0">
                <a:solidFill>
                  <a:schemeClr val="bg1"/>
                </a:solidFill>
              </a:rPr>
              <a:t>35</a:t>
            </a:fld>
            <a:endParaRPr lang="en-US" dirty="0">
              <a:solidFill>
                <a:schemeClr val="bg1"/>
              </a:solidFill>
            </a:endParaRPr>
          </a:p>
        </p:txBody>
      </p:sp>
      <p:pic>
        <p:nvPicPr>
          <p:cNvPr id="6" name="Picture 5" descr="TCEQ Logo&#10;">
            <a:extLst>
              <a:ext uri="{FF2B5EF4-FFF2-40B4-BE49-F238E27FC236}">
                <a16:creationId xmlns:a16="http://schemas.microsoft.com/office/drawing/2014/main" id="{A670B633-DEB3-2A12-97A4-BDC09DDF0C22}"/>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53342249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704741" y="609600"/>
            <a:ext cx="4332512" cy="1326321"/>
          </a:xfrm>
        </p:spPr>
        <p:txBody>
          <a:bodyPr vert="horz" lIns="91440" tIns="45720" rIns="91440" bIns="45720" rtlCol="0" anchor="ctr">
            <a:noAutofit/>
          </a:bodyPr>
          <a:lstStyle/>
          <a:p>
            <a:r>
              <a:rPr lang="en-US" sz="3200" dirty="0">
                <a:solidFill>
                  <a:srgbClr val="FFFFFF"/>
                </a:solidFill>
                <a:latin typeface="+mn-lt"/>
                <a:ea typeface="+mj-ea"/>
              </a:rPr>
              <a:t>Example 10.4</a:t>
            </a:r>
            <a:br>
              <a:rPr lang="en-US" sz="3200" dirty="0">
                <a:solidFill>
                  <a:srgbClr val="FFFFFF"/>
                </a:solidFill>
                <a:latin typeface="+mn-lt"/>
                <a:ea typeface="+mj-ea"/>
              </a:rPr>
            </a:br>
            <a:r>
              <a:rPr lang="en-US" sz="3200" b="0" dirty="0">
                <a:solidFill>
                  <a:srgbClr val="FFFFFF"/>
                </a:solidFill>
                <a:latin typeface="+mn-lt"/>
                <a:ea typeface="+mj-ea"/>
              </a:rPr>
              <a:t>Certified Attempt</a:t>
            </a:r>
            <a:br>
              <a:rPr lang="en-US" sz="3200" b="0" dirty="0">
                <a:solidFill>
                  <a:srgbClr val="FFFFFF"/>
                </a:solidFill>
                <a:latin typeface="+mn-lt"/>
                <a:ea typeface="+mj-ea"/>
              </a:rPr>
            </a:br>
            <a:r>
              <a:rPr lang="en-US" sz="2000" b="0" i="1" dirty="0">
                <a:solidFill>
                  <a:srgbClr val="FFFFFF"/>
                </a:solidFill>
                <a:latin typeface="+mn-lt"/>
                <a:ea typeface="+mj-ea"/>
              </a:rPr>
              <a:t>Returned to Sender</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uccessful attempt address not know&#10;">
            <a:extLst>
              <a:ext uri="{FF2B5EF4-FFF2-40B4-BE49-F238E27FC236}">
                <a16:creationId xmlns:a16="http://schemas.microsoft.com/office/drawing/2014/main" id="{38494EED-9181-CEA8-B865-D25FEA024FD4}"/>
              </a:ext>
            </a:extLst>
          </p:cNvPr>
          <p:cNvPicPr>
            <a:picLocks noChangeAspect="1"/>
          </p:cNvPicPr>
          <p:nvPr/>
        </p:nvPicPr>
        <p:blipFill>
          <a:blip r:embed="rId3"/>
          <a:stretch>
            <a:fillRect/>
          </a:stretch>
        </p:blipFill>
        <p:spPr>
          <a:xfrm>
            <a:off x="848309" y="1820626"/>
            <a:ext cx="6535062" cy="2905530"/>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859487" y="2096064"/>
            <a:ext cx="3408070" cy="3962120"/>
          </a:xfrm>
        </p:spPr>
        <p:txBody>
          <a:bodyPr vert="horz" lIns="91440" tIns="45720" rIns="91440" bIns="45720" rtlCol="0">
            <a:normAutofit fontScale="85000" lnSpcReduction="10000"/>
          </a:bodyPr>
          <a:lstStyle/>
          <a:p>
            <a:pPr algn="l"/>
            <a:r>
              <a:rPr lang="en-US" sz="2400" u="sng" dirty="0">
                <a:solidFill>
                  <a:srgbClr val="FFFFFF"/>
                </a:solidFill>
              </a:rPr>
              <a:t>	</a:t>
            </a:r>
            <a:r>
              <a:rPr lang="en-US" sz="2400" dirty="0">
                <a:solidFill>
                  <a:srgbClr val="FFFFFF"/>
                </a:solidFill>
              </a:rPr>
              <a:t>Successful Notice (Signed Receipt)</a:t>
            </a:r>
          </a:p>
          <a:p>
            <a:pPr algn="l"/>
            <a:r>
              <a:rPr lang="en-US" sz="2400" u="sng" dirty="0">
                <a:solidFill>
                  <a:srgbClr val="FFFFFF"/>
                </a:solidFill>
              </a:rPr>
              <a:t>	</a:t>
            </a:r>
            <a:r>
              <a:rPr lang="en-US" sz="2400" dirty="0">
                <a:solidFill>
                  <a:srgbClr val="FFFFFF"/>
                </a:solidFill>
              </a:rPr>
              <a:t>Successful Certified Notification Attempt (required for minimum 2 attempts)</a:t>
            </a:r>
          </a:p>
          <a:p>
            <a:pPr algn="l"/>
            <a:r>
              <a:rPr lang="en-US" sz="2400" u="sng" dirty="0">
                <a:solidFill>
                  <a:srgbClr val="FFFFFF"/>
                </a:solidFill>
              </a:rPr>
              <a:t>	</a:t>
            </a:r>
            <a:r>
              <a:rPr lang="en-US" sz="2400" dirty="0">
                <a:solidFill>
                  <a:srgbClr val="FFFFFF"/>
                </a:solidFill>
              </a:rPr>
              <a:t>Successful Delivery Confirmation Attempt (acceptable for 3</a:t>
            </a:r>
            <a:r>
              <a:rPr lang="en-US" sz="2400" baseline="30000" dirty="0">
                <a:solidFill>
                  <a:srgbClr val="FFFFFF"/>
                </a:solidFill>
              </a:rPr>
              <a:t>rd</a:t>
            </a:r>
            <a:r>
              <a:rPr lang="en-US" sz="2400" dirty="0">
                <a:solidFill>
                  <a:srgbClr val="FFFFFF"/>
                </a:solidFill>
              </a:rPr>
              <a:t> attempt)</a:t>
            </a:r>
          </a:p>
          <a:p>
            <a:pPr algn="l"/>
            <a:endParaRPr lang="en-US" sz="2400" dirty="0">
              <a:solidFill>
                <a:srgbClr val="FFFFFF"/>
              </a:solidFill>
            </a:endParaRPr>
          </a:p>
          <a:p>
            <a:pPr algn="l"/>
            <a:endParaRPr lang="en-US" sz="2400" dirty="0">
              <a:solidFill>
                <a:srgbClr val="FFFFFF"/>
              </a:solidFill>
            </a:endParaRPr>
          </a:p>
          <a:p>
            <a:pPr algn="l"/>
            <a:endParaRPr lang="en-US" sz="2400" dirty="0">
              <a:solidFill>
                <a:srgbClr val="FFFFFF"/>
              </a:solidFill>
            </a:endParaRPr>
          </a:p>
        </p:txBody>
      </p:sp>
      <p:pic>
        <p:nvPicPr>
          <p:cNvPr id="7" name="Graphic 6" descr="Close with solid fill">
            <a:extLst>
              <a:ext uri="{FF2B5EF4-FFF2-40B4-BE49-F238E27FC236}">
                <a16:creationId xmlns:a16="http://schemas.microsoft.com/office/drawing/2014/main" id="{D23682DF-253C-4D1A-C8F5-0F2DE7C3E1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025" y="2001507"/>
            <a:ext cx="457200" cy="457200"/>
          </a:xfrm>
          <a:prstGeom prst="rect">
            <a:avLst/>
          </a:prstGeom>
        </p:spPr>
      </p:pic>
      <p:pic>
        <p:nvPicPr>
          <p:cNvPr id="2" name="Graphic 1" descr="Checkmark with solid fill">
            <a:extLst>
              <a:ext uri="{FF2B5EF4-FFF2-40B4-BE49-F238E27FC236}">
                <a16:creationId xmlns:a16="http://schemas.microsoft.com/office/drawing/2014/main" id="{4073608A-B037-B3CA-007C-20F66B411E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1025" y="2816191"/>
            <a:ext cx="457200" cy="457200"/>
          </a:xfrm>
          <a:prstGeom prst="rect">
            <a:avLst/>
          </a:prstGeom>
        </p:spPr>
      </p:pic>
      <p:sp>
        <p:nvSpPr>
          <p:cNvPr id="4" name="Slide Number Placeholder 3">
            <a:extLst>
              <a:ext uri="{FF2B5EF4-FFF2-40B4-BE49-F238E27FC236}">
                <a16:creationId xmlns:a16="http://schemas.microsoft.com/office/drawing/2014/main" id="{53910D4E-E9E4-A576-66BF-C845AD27058D}"/>
              </a:ext>
            </a:extLst>
          </p:cNvPr>
          <p:cNvSpPr>
            <a:spLocks noGrp="1"/>
          </p:cNvSpPr>
          <p:nvPr>
            <p:ph type="sldNum" sz="quarter" idx="12"/>
          </p:nvPr>
        </p:nvSpPr>
        <p:spPr/>
        <p:txBody>
          <a:bodyPr/>
          <a:lstStyle/>
          <a:p>
            <a:fld id="{6D22F896-40B5-4ADD-8801-0D06FADFA095}" type="slidenum">
              <a:rPr lang="en-US" smtClean="0">
                <a:solidFill>
                  <a:schemeClr val="bg1"/>
                </a:solidFill>
              </a:rPr>
              <a:t>36</a:t>
            </a:fld>
            <a:endParaRPr lang="en-US" dirty="0">
              <a:solidFill>
                <a:schemeClr val="bg1"/>
              </a:solidFill>
            </a:endParaRPr>
          </a:p>
        </p:txBody>
      </p:sp>
      <p:pic>
        <p:nvPicPr>
          <p:cNvPr id="6" name="Picture 5" descr="TCEQ Logo">
            <a:extLst>
              <a:ext uri="{FF2B5EF4-FFF2-40B4-BE49-F238E27FC236}">
                <a16:creationId xmlns:a16="http://schemas.microsoft.com/office/drawing/2014/main" id="{E20C0D76-884A-A8F2-A395-C92FA9C86315}"/>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57007361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C14877-D6E3-9CF6-DACB-9E314693ACEC}"/>
              </a:ext>
            </a:extLst>
          </p:cNvPr>
          <p:cNvSpPr>
            <a:spLocks noGrp="1"/>
          </p:cNvSpPr>
          <p:nvPr>
            <p:ph type="title"/>
          </p:nvPr>
        </p:nvSpPr>
        <p:spPr>
          <a:xfrm>
            <a:off x="7756589" y="620396"/>
            <a:ext cx="4127371" cy="1326321"/>
          </a:xfrm>
        </p:spPr>
        <p:txBody>
          <a:bodyPr vert="horz" lIns="91440" tIns="45720" rIns="91440" bIns="45720" rtlCol="0" anchor="ctr">
            <a:noAutofit/>
          </a:bodyPr>
          <a:lstStyle/>
          <a:p>
            <a:r>
              <a:rPr lang="en-US" sz="3200" dirty="0">
                <a:solidFill>
                  <a:srgbClr val="FFFFFF"/>
                </a:solidFill>
                <a:latin typeface="+mn-lt"/>
                <a:ea typeface="+mj-ea"/>
              </a:rPr>
              <a:t>Example 10.5</a:t>
            </a:r>
            <a:br>
              <a:rPr lang="en-US" sz="3200" dirty="0">
                <a:solidFill>
                  <a:srgbClr val="FFFFFF"/>
                </a:solidFill>
                <a:latin typeface="+mn-lt"/>
                <a:ea typeface="+mj-ea"/>
              </a:rPr>
            </a:br>
            <a:r>
              <a:rPr lang="en-US" sz="3200" b="0" dirty="0">
                <a:solidFill>
                  <a:srgbClr val="FFFFFF"/>
                </a:solidFill>
                <a:latin typeface="+mn-lt"/>
                <a:ea typeface="+mj-ea"/>
              </a:rPr>
              <a:t>Delivery Confirmation</a:t>
            </a:r>
          </a:p>
        </p:txBody>
      </p:sp>
      <p:sp>
        <p:nvSpPr>
          <p:cNvPr id="32" name="Rectangle 3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ccessful delivery confirmation attempt, not certified mail. ">
            <a:extLst>
              <a:ext uri="{FF2B5EF4-FFF2-40B4-BE49-F238E27FC236}">
                <a16:creationId xmlns:a16="http://schemas.microsoft.com/office/drawing/2014/main" id="{EE534D75-C880-514A-ED09-A04B9919E560}"/>
              </a:ext>
            </a:extLst>
          </p:cNvPr>
          <p:cNvPicPr>
            <a:picLocks noChangeAspect="1"/>
          </p:cNvPicPr>
          <p:nvPr/>
        </p:nvPicPr>
        <p:blipFill>
          <a:blip r:embed="rId3"/>
          <a:stretch>
            <a:fillRect/>
          </a:stretch>
        </p:blipFill>
        <p:spPr>
          <a:xfrm>
            <a:off x="850082" y="968180"/>
            <a:ext cx="6493206" cy="4875058"/>
          </a:xfrm>
          <a:prstGeom prst="rect">
            <a:avLst/>
          </a:prstGeom>
        </p:spPr>
      </p:pic>
      <p:sp>
        <p:nvSpPr>
          <p:cNvPr id="3" name="Text Placeholder 2">
            <a:extLst>
              <a:ext uri="{FF2B5EF4-FFF2-40B4-BE49-F238E27FC236}">
                <a16:creationId xmlns:a16="http://schemas.microsoft.com/office/drawing/2014/main" id="{049025FE-8299-F2AF-83B6-B850EF8E73CB}"/>
              </a:ext>
            </a:extLst>
          </p:cNvPr>
          <p:cNvSpPr>
            <a:spLocks noGrp="1"/>
          </p:cNvSpPr>
          <p:nvPr>
            <p:ph type="body" sz="half" idx="2"/>
          </p:nvPr>
        </p:nvSpPr>
        <p:spPr>
          <a:xfrm>
            <a:off x="7859487" y="2096064"/>
            <a:ext cx="3408070" cy="3962120"/>
          </a:xfrm>
        </p:spPr>
        <p:txBody>
          <a:bodyPr vert="horz" lIns="91440" tIns="45720" rIns="91440" bIns="45720" rtlCol="0">
            <a:normAutofit fontScale="85000" lnSpcReduction="10000"/>
          </a:bodyPr>
          <a:lstStyle/>
          <a:p>
            <a:pPr algn="l"/>
            <a:r>
              <a:rPr lang="en-US" sz="2400" u="sng" dirty="0">
                <a:solidFill>
                  <a:srgbClr val="FFFFFF"/>
                </a:solidFill>
              </a:rPr>
              <a:t>	</a:t>
            </a:r>
            <a:r>
              <a:rPr lang="en-US" sz="2400" dirty="0">
                <a:solidFill>
                  <a:srgbClr val="FFFFFF"/>
                </a:solidFill>
              </a:rPr>
              <a:t>Successful Notice (Signed Receipt)</a:t>
            </a:r>
          </a:p>
          <a:p>
            <a:pPr algn="l"/>
            <a:r>
              <a:rPr lang="en-US" sz="2400" u="sng" dirty="0">
                <a:solidFill>
                  <a:srgbClr val="FFFFFF"/>
                </a:solidFill>
              </a:rPr>
              <a:t>	</a:t>
            </a:r>
            <a:r>
              <a:rPr lang="en-US" sz="2400" dirty="0">
                <a:solidFill>
                  <a:srgbClr val="FFFFFF"/>
                </a:solidFill>
              </a:rPr>
              <a:t>Successful Certified Notification Attempt (required for minimum 2 attempts)</a:t>
            </a:r>
          </a:p>
          <a:p>
            <a:pPr algn="l"/>
            <a:r>
              <a:rPr lang="en-US" sz="2400" u="sng" dirty="0">
                <a:solidFill>
                  <a:srgbClr val="FFFFFF"/>
                </a:solidFill>
              </a:rPr>
              <a:t>	</a:t>
            </a:r>
            <a:r>
              <a:rPr lang="en-US" sz="2400" dirty="0">
                <a:solidFill>
                  <a:srgbClr val="FFFFFF"/>
                </a:solidFill>
              </a:rPr>
              <a:t>Successful Delivery Confirmation Attempt (acceptable for 3</a:t>
            </a:r>
            <a:r>
              <a:rPr lang="en-US" sz="2400" baseline="30000" dirty="0">
                <a:solidFill>
                  <a:srgbClr val="FFFFFF"/>
                </a:solidFill>
              </a:rPr>
              <a:t>rd</a:t>
            </a:r>
            <a:r>
              <a:rPr lang="en-US" sz="2400" dirty="0">
                <a:solidFill>
                  <a:srgbClr val="FFFFFF"/>
                </a:solidFill>
              </a:rPr>
              <a:t> attempt)</a:t>
            </a:r>
          </a:p>
          <a:p>
            <a:pPr algn="l"/>
            <a:endParaRPr lang="en-US" sz="2400" dirty="0">
              <a:solidFill>
                <a:srgbClr val="FFFFFF"/>
              </a:solidFill>
            </a:endParaRPr>
          </a:p>
          <a:p>
            <a:pPr algn="l"/>
            <a:endParaRPr lang="en-US" sz="2400" dirty="0">
              <a:solidFill>
                <a:srgbClr val="FFFFFF"/>
              </a:solidFill>
            </a:endParaRPr>
          </a:p>
          <a:p>
            <a:pPr algn="l"/>
            <a:endParaRPr lang="en-US" sz="2400" dirty="0">
              <a:solidFill>
                <a:srgbClr val="FFFFFF"/>
              </a:solidFill>
            </a:endParaRPr>
          </a:p>
        </p:txBody>
      </p:sp>
      <p:pic>
        <p:nvPicPr>
          <p:cNvPr id="7" name="Graphic 6" descr="Close with solid fill">
            <a:extLst>
              <a:ext uri="{FF2B5EF4-FFF2-40B4-BE49-F238E27FC236}">
                <a16:creationId xmlns:a16="http://schemas.microsoft.com/office/drawing/2014/main" id="{D23682DF-253C-4D1A-C8F5-0F2DE7C3E1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025" y="2001507"/>
            <a:ext cx="457200" cy="457200"/>
          </a:xfrm>
          <a:prstGeom prst="rect">
            <a:avLst/>
          </a:prstGeom>
        </p:spPr>
      </p:pic>
      <p:pic>
        <p:nvPicPr>
          <p:cNvPr id="6" name="Graphic 5" descr="Close with solid fill">
            <a:extLst>
              <a:ext uri="{FF2B5EF4-FFF2-40B4-BE49-F238E27FC236}">
                <a16:creationId xmlns:a16="http://schemas.microsoft.com/office/drawing/2014/main" id="{67C18543-E854-5D91-3A7B-AFC74EC914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1025" y="2799274"/>
            <a:ext cx="457200" cy="457200"/>
          </a:xfrm>
          <a:prstGeom prst="rect">
            <a:avLst/>
          </a:prstGeom>
        </p:spPr>
      </p:pic>
      <p:pic>
        <p:nvPicPr>
          <p:cNvPr id="8" name="Graphic 7" descr="Checkmark with solid fill">
            <a:extLst>
              <a:ext uri="{FF2B5EF4-FFF2-40B4-BE49-F238E27FC236}">
                <a16:creationId xmlns:a16="http://schemas.microsoft.com/office/drawing/2014/main" id="{1DE0B3D0-0026-1121-5EE3-A42982739C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1025" y="4282204"/>
            <a:ext cx="457200" cy="457200"/>
          </a:xfrm>
          <a:prstGeom prst="rect">
            <a:avLst/>
          </a:prstGeom>
        </p:spPr>
      </p:pic>
      <p:sp>
        <p:nvSpPr>
          <p:cNvPr id="4" name="Slide Number Placeholder 3">
            <a:extLst>
              <a:ext uri="{FF2B5EF4-FFF2-40B4-BE49-F238E27FC236}">
                <a16:creationId xmlns:a16="http://schemas.microsoft.com/office/drawing/2014/main" id="{E2914BED-D53D-D408-AA78-5806F236CCC8}"/>
              </a:ext>
            </a:extLst>
          </p:cNvPr>
          <p:cNvSpPr>
            <a:spLocks noGrp="1"/>
          </p:cNvSpPr>
          <p:nvPr>
            <p:ph type="sldNum" sz="quarter" idx="12"/>
          </p:nvPr>
        </p:nvSpPr>
        <p:spPr/>
        <p:txBody>
          <a:bodyPr/>
          <a:lstStyle/>
          <a:p>
            <a:fld id="{6D22F896-40B5-4ADD-8801-0D06FADFA095}" type="slidenum">
              <a:rPr lang="en-US" smtClean="0">
                <a:solidFill>
                  <a:schemeClr val="bg1"/>
                </a:solidFill>
              </a:rPr>
              <a:t>37</a:t>
            </a:fld>
            <a:endParaRPr lang="en-US" dirty="0">
              <a:solidFill>
                <a:schemeClr val="bg1"/>
              </a:solidFill>
            </a:endParaRPr>
          </a:p>
        </p:txBody>
      </p:sp>
      <p:pic>
        <p:nvPicPr>
          <p:cNvPr id="10" name="Picture 9" descr="TCEQ Logo&#10;&#10;">
            <a:extLst>
              <a:ext uri="{FF2B5EF4-FFF2-40B4-BE49-F238E27FC236}">
                <a16:creationId xmlns:a16="http://schemas.microsoft.com/office/drawing/2014/main" id="{7EC19661-32CF-4041-A8CA-CEE2BC64FA39}"/>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89698867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269-F208-BC28-2EBE-81ABF3CC0224}"/>
              </a:ext>
            </a:extLst>
          </p:cNvPr>
          <p:cNvSpPr>
            <a:spLocks noGrp="1"/>
          </p:cNvSpPr>
          <p:nvPr>
            <p:ph type="title"/>
          </p:nvPr>
        </p:nvSpPr>
        <p:spPr>
          <a:xfrm>
            <a:off x="386067" y="609600"/>
            <a:ext cx="11334878" cy="1326321"/>
          </a:xfrm>
        </p:spPr>
        <p:txBody>
          <a:bodyPr/>
          <a:lstStyle/>
          <a:p>
            <a:r>
              <a:rPr lang="en-US" dirty="0"/>
              <a:t>Item 11: Mailing List</a:t>
            </a:r>
            <a:br>
              <a:rPr lang="en-US" dirty="0"/>
            </a:br>
            <a:r>
              <a:rPr lang="en-US" dirty="0"/>
              <a:t>Requirements</a:t>
            </a:r>
          </a:p>
        </p:txBody>
      </p:sp>
      <p:graphicFrame>
        <p:nvGraphicFramePr>
          <p:cNvPr id="7" name="Content Placeholder 2" descr="Formatted for tceq mass mailout notifications used Microsoft word mail merge&#10;Should contain&#10; Current well owner name&#10; Current well owner address&#10; City &#10; Address&#10; State&#10; Zip&#10;Remove duplicates and plugged and abandoned wells.&#10;">
            <a:extLst>
              <a:ext uri="{FF2B5EF4-FFF2-40B4-BE49-F238E27FC236}">
                <a16:creationId xmlns:a16="http://schemas.microsoft.com/office/drawing/2014/main" id="{332EBC36-7BEA-6880-CC5B-555858095B62}"/>
              </a:ext>
            </a:extLst>
          </p:cNvPr>
          <p:cNvGraphicFramePr>
            <a:graphicFrameLocks noGrp="1"/>
          </p:cNvGraphicFramePr>
          <p:nvPr>
            <p:ph sz="quarter" idx="13"/>
            <p:extLst>
              <p:ext uri="{D42A27DB-BD31-4B8C-83A1-F6EECF244321}">
                <p14:modId xmlns:p14="http://schemas.microsoft.com/office/powerpoint/2010/main" val="3167874546"/>
              </p:ext>
            </p:extLst>
          </p:nvPr>
        </p:nvGraphicFramePr>
        <p:xfrm>
          <a:off x="386066" y="2094689"/>
          <a:ext cx="11334879" cy="4274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0050F39D-4451-B48A-D483-B2B07C2A4A54}"/>
              </a:ext>
            </a:extLst>
          </p:cNvPr>
          <p:cNvSpPr>
            <a:spLocks noGrp="1"/>
          </p:cNvSpPr>
          <p:nvPr>
            <p:ph type="sldNum" sz="quarter" idx="12"/>
          </p:nvPr>
        </p:nvSpPr>
        <p:spPr/>
        <p:txBody>
          <a:bodyPr/>
          <a:lstStyle/>
          <a:p>
            <a:fld id="{6D22F896-40B5-4ADD-8801-0D06FADFA095}" type="slidenum">
              <a:rPr lang="en-US" smtClean="0"/>
              <a:pPr/>
              <a:t>38</a:t>
            </a:fld>
            <a:endParaRPr lang="en-US"/>
          </a:p>
        </p:txBody>
      </p:sp>
      <p:pic>
        <p:nvPicPr>
          <p:cNvPr id="5" name="Picture 4" descr="TCEQ Logo&#10;&#10;">
            <a:extLst>
              <a:ext uri="{FF2B5EF4-FFF2-40B4-BE49-F238E27FC236}">
                <a16:creationId xmlns:a16="http://schemas.microsoft.com/office/drawing/2014/main" id="{D85B91AE-51B8-C4C7-A6EB-7FC7FCC60AD9}"/>
              </a:ext>
            </a:extLst>
          </p:cNvPr>
          <p:cNvPicPr>
            <a:picLocks noChangeAspect="1"/>
          </p:cNvPicPr>
          <p:nvPr/>
        </p:nvPicPr>
        <p:blipFill>
          <a:blip r:embed="rId9"/>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964010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9AFD-B75F-18FC-5229-5655CD8D25DC}"/>
              </a:ext>
            </a:extLst>
          </p:cNvPr>
          <p:cNvSpPr>
            <a:spLocks noGrp="1"/>
          </p:cNvSpPr>
          <p:nvPr>
            <p:ph type="title"/>
          </p:nvPr>
        </p:nvSpPr>
        <p:spPr/>
        <p:txBody>
          <a:bodyPr>
            <a:normAutofit fontScale="90000"/>
          </a:bodyPr>
          <a:lstStyle/>
          <a:p>
            <a:r>
              <a:rPr lang="en-US" dirty="0"/>
              <a:t>Item 12: Notice to Municipalities/RPUs</a:t>
            </a:r>
            <a:br>
              <a:rPr lang="en-US" dirty="0"/>
            </a:br>
            <a:endParaRPr lang="en-US" dirty="0"/>
          </a:p>
        </p:txBody>
      </p:sp>
      <p:graphicFrame>
        <p:nvGraphicFramePr>
          <p:cNvPr id="5" name="Content Placeholder 2" descr="If a city or RPU is required to be notified, contact information must be provided&#10;Municipality contact information must be city secretary&#10; Not MSD coordinator for the city&#10;">
            <a:extLst>
              <a:ext uri="{FF2B5EF4-FFF2-40B4-BE49-F238E27FC236}">
                <a16:creationId xmlns:a16="http://schemas.microsoft.com/office/drawing/2014/main" id="{97BE9B21-6D1E-EE0C-0779-F2DC2E34B9C9}"/>
              </a:ext>
            </a:extLst>
          </p:cNvPr>
          <p:cNvGraphicFramePr>
            <a:graphicFrameLocks noGrp="1"/>
          </p:cNvGraphicFramePr>
          <p:nvPr>
            <p:ph sz="quarter" idx="13"/>
            <p:extLst>
              <p:ext uri="{D42A27DB-BD31-4B8C-83A1-F6EECF244321}">
                <p14:modId xmlns:p14="http://schemas.microsoft.com/office/powerpoint/2010/main" val="715318007"/>
              </p:ext>
            </p:extLst>
          </p:nvPr>
        </p:nvGraphicFramePr>
        <p:xfrm>
          <a:off x="590550" y="1668636"/>
          <a:ext cx="11144250" cy="4312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69731C4-3224-AC48-767D-0EBD08AE6D53}"/>
              </a:ext>
            </a:extLst>
          </p:cNvPr>
          <p:cNvSpPr>
            <a:spLocks noGrp="1"/>
          </p:cNvSpPr>
          <p:nvPr>
            <p:ph type="sldNum" sz="quarter" idx="12"/>
          </p:nvPr>
        </p:nvSpPr>
        <p:spPr/>
        <p:txBody>
          <a:bodyPr/>
          <a:lstStyle/>
          <a:p>
            <a:fld id="{6D22F896-40B5-4ADD-8801-0D06FADFA095}" type="slidenum">
              <a:rPr lang="en-US" smtClean="0"/>
              <a:t>39</a:t>
            </a:fld>
            <a:endParaRPr lang="en-US"/>
          </a:p>
        </p:txBody>
      </p:sp>
      <p:pic>
        <p:nvPicPr>
          <p:cNvPr id="6" name="Picture 5" descr="TCEQ Logo&#10;">
            <a:extLst>
              <a:ext uri="{FF2B5EF4-FFF2-40B4-BE49-F238E27FC236}">
                <a16:creationId xmlns:a16="http://schemas.microsoft.com/office/drawing/2014/main" id="{07A36611-4DB1-2037-5C63-FEE631B307AB}"/>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281062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5237-8873-4CD7-946A-AAF5B14C8517}"/>
              </a:ext>
            </a:extLst>
          </p:cNvPr>
          <p:cNvSpPr>
            <a:spLocks noGrp="1"/>
          </p:cNvSpPr>
          <p:nvPr>
            <p:ph type="title"/>
          </p:nvPr>
        </p:nvSpPr>
        <p:spPr>
          <a:xfrm>
            <a:off x="913795" y="609599"/>
            <a:ext cx="10353761" cy="1528293"/>
          </a:xfrm>
        </p:spPr>
        <p:txBody>
          <a:bodyPr>
            <a:noAutofit/>
          </a:bodyPr>
          <a:lstStyle/>
          <a:p>
            <a:r>
              <a:rPr lang="en-US" sz="4000" cap="none" dirty="0"/>
              <a:t>What type of sites get a MSD?</a:t>
            </a:r>
            <a:br>
              <a:rPr lang="en-US" sz="4000" cap="none" dirty="0"/>
            </a:br>
            <a:endParaRPr lang="en-US" sz="4000" cap="none" dirty="0"/>
          </a:p>
        </p:txBody>
      </p:sp>
      <p:graphicFrame>
        <p:nvGraphicFramePr>
          <p:cNvPr id="5" name="Content Placeholder 2" descr="TCEQ CORE DATA FORM (TCEQ-10400)&#10;Application Form (TCEQ-20149) And Supporting Documentation&#10; Exhibit B (Affidavit of Eligibility)&#10; Items 1-12 (Supporting Information)&#10;State Application Fee of $1,000 (separate from city requirements&#10;">
            <a:extLst>
              <a:ext uri="{FF2B5EF4-FFF2-40B4-BE49-F238E27FC236}">
                <a16:creationId xmlns:a16="http://schemas.microsoft.com/office/drawing/2014/main" id="{C5DEB43C-B1AB-E738-D1E5-639F3735D852}"/>
              </a:ext>
            </a:extLst>
          </p:cNvPr>
          <p:cNvGraphicFramePr>
            <a:graphicFrameLocks noGrp="1"/>
          </p:cNvGraphicFramePr>
          <p:nvPr>
            <p:ph sz="quarter" idx="13"/>
            <p:extLst>
              <p:ext uri="{D42A27DB-BD31-4B8C-83A1-F6EECF244321}">
                <p14:modId xmlns:p14="http://schemas.microsoft.com/office/powerpoint/2010/main" val="1655763058"/>
              </p:ext>
            </p:extLst>
          </p:nvPr>
        </p:nvGraphicFramePr>
        <p:xfrm>
          <a:off x="593559" y="1603757"/>
          <a:ext cx="11059180" cy="48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0F2107-40C8-52BF-3DC0-4A5EEAD3868C}"/>
              </a:ext>
            </a:extLst>
          </p:cNvPr>
          <p:cNvSpPr>
            <a:spLocks noGrp="1"/>
          </p:cNvSpPr>
          <p:nvPr>
            <p:ph type="sldNum" sz="quarter" idx="12"/>
          </p:nvPr>
        </p:nvSpPr>
        <p:spPr/>
        <p:txBody>
          <a:bodyPr/>
          <a:lstStyle/>
          <a:p>
            <a:fld id="{6D22F896-40B5-4ADD-8801-0D06FADFA095}" type="slidenum">
              <a:rPr lang="en-US" smtClean="0"/>
              <a:t>4</a:t>
            </a:fld>
            <a:endParaRPr lang="en-US"/>
          </a:p>
        </p:txBody>
      </p:sp>
      <p:pic>
        <p:nvPicPr>
          <p:cNvPr id="6" name="Picture 5" descr="TCEQ Logo">
            <a:extLst>
              <a:ext uri="{FF2B5EF4-FFF2-40B4-BE49-F238E27FC236}">
                <a16:creationId xmlns:a16="http://schemas.microsoft.com/office/drawing/2014/main" id="{84C2A2CB-CBEC-FEF6-E50D-FCE317492EA6}"/>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424487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FB71-DBDE-E2B8-1068-36C8486D562D}"/>
              </a:ext>
            </a:extLst>
          </p:cNvPr>
          <p:cNvSpPr>
            <a:spLocks noGrp="1"/>
          </p:cNvSpPr>
          <p:nvPr>
            <p:ph type="title"/>
          </p:nvPr>
        </p:nvSpPr>
        <p:spPr/>
        <p:txBody>
          <a:bodyPr/>
          <a:lstStyle/>
          <a:p>
            <a:r>
              <a:rPr lang="en-US" dirty="0"/>
              <a:t>Summary</a:t>
            </a:r>
            <a:br>
              <a:rPr lang="en-US" dirty="0"/>
            </a:br>
            <a:endParaRPr lang="en-US" dirty="0"/>
          </a:p>
        </p:txBody>
      </p:sp>
      <p:graphicFrame>
        <p:nvGraphicFramePr>
          <p:cNvPr id="10" name="Content Placeholder 2" descr="Follow Instructions in the MSD Application Form.&#10;Maintain consistency throughout.&#10;Ensure notification documentation is complete and verifiable.&#10;">
            <a:extLst>
              <a:ext uri="{FF2B5EF4-FFF2-40B4-BE49-F238E27FC236}">
                <a16:creationId xmlns:a16="http://schemas.microsoft.com/office/drawing/2014/main" id="{1F4E63FD-96B7-3A1A-BE77-ECF606DC4DA1}"/>
              </a:ext>
            </a:extLst>
          </p:cNvPr>
          <p:cNvGraphicFramePr>
            <a:graphicFrameLocks noGrp="1"/>
          </p:cNvGraphicFramePr>
          <p:nvPr>
            <p:ph sz="quarter" idx="13"/>
            <p:extLst>
              <p:ext uri="{D42A27DB-BD31-4B8C-83A1-F6EECF244321}">
                <p14:modId xmlns:p14="http://schemas.microsoft.com/office/powerpoint/2010/main" val="306187981"/>
              </p:ext>
            </p:extLst>
          </p:nvPr>
        </p:nvGraphicFramePr>
        <p:xfrm>
          <a:off x="839802" y="2001981"/>
          <a:ext cx="10501746" cy="367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DC19B7A-B89D-D647-65EB-4A789AC1CCDA}"/>
              </a:ext>
            </a:extLst>
          </p:cNvPr>
          <p:cNvSpPr>
            <a:spLocks noGrp="1"/>
          </p:cNvSpPr>
          <p:nvPr>
            <p:ph type="sldNum" sz="quarter" idx="12"/>
          </p:nvPr>
        </p:nvSpPr>
        <p:spPr/>
        <p:txBody>
          <a:bodyPr/>
          <a:lstStyle/>
          <a:p>
            <a:fld id="{6D22F896-40B5-4ADD-8801-0D06FADFA095}" type="slidenum">
              <a:rPr lang="en-US" smtClean="0"/>
              <a:pPr/>
              <a:t>40</a:t>
            </a:fld>
            <a:endParaRPr lang="en-US"/>
          </a:p>
        </p:txBody>
      </p:sp>
      <p:pic>
        <p:nvPicPr>
          <p:cNvPr id="5" name="Picture 4" descr="TCEQ Logo&#10;&#10;">
            <a:extLst>
              <a:ext uri="{FF2B5EF4-FFF2-40B4-BE49-F238E27FC236}">
                <a16:creationId xmlns:a16="http://schemas.microsoft.com/office/drawing/2014/main" id="{1350DB5D-E550-9F77-7537-CB8642C993E3}"/>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74269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E8ED-5891-FC26-E919-BB7B1EDF2373}"/>
              </a:ext>
            </a:extLst>
          </p:cNvPr>
          <p:cNvSpPr>
            <a:spLocks noGrp="1"/>
          </p:cNvSpPr>
          <p:nvPr>
            <p:ph type="title"/>
          </p:nvPr>
        </p:nvSpPr>
        <p:spPr>
          <a:xfrm>
            <a:off x="913795" y="609600"/>
            <a:ext cx="10353761" cy="1326321"/>
          </a:xfrm>
        </p:spPr>
        <p:txBody>
          <a:bodyPr>
            <a:normAutofit/>
          </a:bodyPr>
          <a:lstStyle/>
          <a:p>
            <a:r>
              <a:rPr lang="en-US" dirty="0"/>
              <a:t>Reference and Guidance</a:t>
            </a:r>
            <a:br>
              <a:rPr lang="en-US" dirty="0"/>
            </a:br>
            <a:endParaRPr lang="en-US" dirty="0"/>
          </a:p>
        </p:txBody>
      </p:sp>
      <p:graphicFrame>
        <p:nvGraphicFramePr>
          <p:cNvPr id="5" name="Content Placeholder 2" descr="Statute: Texas health and safety code chapter 361 subchapter w&#10;Msd guide for cities&#10;Tceq msd webpage&#10;Email: msd@tceq.Texas.gov&#10;">
            <a:extLst>
              <a:ext uri="{FF2B5EF4-FFF2-40B4-BE49-F238E27FC236}">
                <a16:creationId xmlns:a16="http://schemas.microsoft.com/office/drawing/2014/main" id="{CE92CF0B-E1E5-5C0C-93AE-0F7CE50D691E}"/>
              </a:ext>
            </a:extLst>
          </p:cNvPr>
          <p:cNvGraphicFramePr>
            <a:graphicFrameLocks noGrp="1"/>
          </p:cNvGraphicFramePr>
          <p:nvPr>
            <p:ph sz="quarter" idx="13"/>
            <p:extLst>
              <p:ext uri="{D42A27DB-BD31-4B8C-83A1-F6EECF244321}">
                <p14:modId xmlns:p14="http://schemas.microsoft.com/office/powerpoint/2010/main" val="2216681203"/>
              </p:ext>
            </p:extLst>
          </p:nvPr>
        </p:nvGraphicFramePr>
        <p:xfrm>
          <a:off x="450273" y="1616792"/>
          <a:ext cx="11208328" cy="3538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219CCEC-ACB3-C515-AE77-6AC1C8A1D8AB}"/>
              </a:ext>
            </a:extLst>
          </p:cNvPr>
          <p:cNvSpPr txBox="1">
            <a:spLocks/>
          </p:cNvSpPr>
          <p:nvPr/>
        </p:nvSpPr>
        <p:spPr>
          <a:xfrm>
            <a:off x="877556" y="5186155"/>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i="0" kern="1200" cap="none" baseline="0">
                <a:solidFill>
                  <a:schemeClr val="tx1"/>
                </a:solidFill>
                <a:effectLst>
                  <a:outerShdw blurRad="50800" dist="63500" dir="2700000" algn="tl" rotWithShape="0">
                    <a:srgbClr val="000000">
                      <a:alpha val="48000"/>
                    </a:srgbClr>
                  </a:outerShdw>
                </a:effectLst>
                <a:latin typeface="Verdana" panose="020B0604030504040204" pitchFamily="34" charset="0"/>
                <a:ea typeface="Verdana" panose="020B0604030504040204" pitchFamily="34" charset="0"/>
                <a:cs typeface="+mj-cs"/>
              </a:defRPr>
            </a:lvl1pPr>
          </a:lstStyle>
          <a:p>
            <a:r>
              <a:rPr lang="en-US" dirty="0"/>
              <a:t>Questions?</a:t>
            </a:r>
          </a:p>
        </p:txBody>
      </p:sp>
      <p:sp>
        <p:nvSpPr>
          <p:cNvPr id="4" name="Slide Number Placeholder 3">
            <a:extLst>
              <a:ext uri="{FF2B5EF4-FFF2-40B4-BE49-F238E27FC236}">
                <a16:creationId xmlns:a16="http://schemas.microsoft.com/office/drawing/2014/main" id="{EEA62E40-4D05-24F4-4B64-79EE9464F10E}"/>
              </a:ext>
            </a:extLst>
          </p:cNvPr>
          <p:cNvSpPr>
            <a:spLocks noGrp="1"/>
          </p:cNvSpPr>
          <p:nvPr>
            <p:ph type="sldNum" sz="quarter" idx="12"/>
          </p:nvPr>
        </p:nvSpPr>
        <p:spPr/>
        <p:txBody>
          <a:bodyPr/>
          <a:lstStyle/>
          <a:p>
            <a:fld id="{6D22F896-40B5-4ADD-8801-0D06FADFA095}" type="slidenum">
              <a:rPr lang="en-US" smtClean="0"/>
              <a:t>41</a:t>
            </a:fld>
            <a:endParaRPr lang="en-US" dirty="0"/>
          </a:p>
        </p:txBody>
      </p:sp>
      <p:pic>
        <p:nvPicPr>
          <p:cNvPr id="6" name="Picture 5" descr="TCEQ Logo&#10;&#10;">
            <a:extLst>
              <a:ext uri="{FF2B5EF4-FFF2-40B4-BE49-F238E27FC236}">
                <a16:creationId xmlns:a16="http://schemas.microsoft.com/office/drawing/2014/main" id="{0490C739-3C46-0A5C-9730-2B3801DAEEC5}"/>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22680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49130-1B15-4A73-A7B1-0EEAC5F7F114}"/>
              </a:ext>
            </a:extLst>
          </p:cNvPr>
          <p:cNvSpPr>
            <a:spLocks noGrp="1"/>
          </p:cNvSpPr>
          <p:nvPr>
            <p:ph type="title"/>
          </p:nvPr>
        </p:nvSpPr>
        <p:spPr/>
        <p:txBody>
          <a:bodyPr>
            <a:normAutofit/>
          </a:bodyPr>
          <a:lstStyle/>
          <a:p>
            <a:r>
              <a:rPr lang="en-US" sz="4000" cap="none" dirty="0"/>
              <a:t>TCEQ Application Requirements</a:t>
            </a:r>
            <a:br>
              <a:rPr lang="en-US" sz="4000" cap="none" dirty="0"/>
            </a:br>
            <a:endParaRPr lang="en-US" sz="4000" cap="none" dirty="0"/>
          </a:p>
        </p:txBody>
      </p:sp>
      <p:graphicFrame>
        <p:nvGraphicFramePr>
          <p:cNvPr id="20" name="Content Placeholder 5" descr="TCEQ CORE DATA FORM (TCEQ-10400)&#10;Application Form (TCEQ-20149) And Supporting Documentation&#10; Exhibit B (Affidavit of Eligibility)&#10; Items 1-12 (Supporting Information)&#10;State Application Fee of $1,000 (separate from city requirements&#10;">
            <a:extLst>
              <a:ext uri="{FF2B5EF4-FFF2-40B4-BE49-F238E27FC236}">
                <a16:creationId xmlns:a16="http://schemas.microsoft.com/office/drawing/2014/main" id="{5A359044-7C8F-17C5-EB3A-E8AB23EF1348}"/>
              </a:ext>
            </a:extLst>
          </p:cNvPr>
          <p:cNvGraphicFramePr>
            <a:graphicFrameLocks noGrp="1"/>
          </p:cNvGraphicFramePr>
          <p:nvPr>
            <p:ph sz="quarter" idx="13"/>
            <p:extLst>
              <p:ext uri="{D42A27DB-BD31-4B8C-83A1-F6EECF244321}">
                <p14:modId xmlns:p14="http://schemas.microsoft.com/office/powerpoint/2010/main" val="3692069844"/>
              </p:ext>
            </p:extLst>
          </p:nvPr>
        </p:nvGraphicFramePr>
        <p:xfrm>
          <a:off x="1" y="1760791"/>
          <a:ext cx="12192000" cy="465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F54B02C-A59F-D054-0233-3C75B5A2F38B}"/>
              </a:ext>
            </a:extLst>
          </p:cNvPr>
          <p:cNvSpPr>
            <a:spLocks noGrp="1"/>
          </p:cNvSpPr>
          <p:nvPr>
            <p:ph type="sldNum" sz="quarter" idx="12"/>
          </p:nvPr>
        </p:nvSpPr>
        <p:spPr/>
        <p:txBody>
          <a:bodyPr/>
          <a:lstStyle/>
          <a:p>
            <a:fld id="{6D22F896-40B5-4ADD-8801-0D06FADFA095}" type="slidenum">
              <a:rPr lang="en-US" smtClean="0"/>
              <a:t>5</a:t>
            </a:fld>
            <a:endParaRPr lang="en-US"/>
          </a:p>
        </p:txBody>
      </p:sp>
      <p:pic>
        <p:nvPicPr>
          <p:cNvPr id="4" name="Picture 3" descr="TCEQ Logo">
            <a:extLst>
              <a:ext uri="{FF2B5EF4-FFF2-40B4-BE49-F238E27FC236}">
                <a16:creationId xmlns:a16="http://schemas.microsoft.com/office/drawing/2014/main" id="{71BD976F-6937-B4F2-6578-24085ED6D9A8}"/>
              </a:ext>
            </a:extLst>
          </p:cNvPr>
          <p:cNvPicPr>
            <a:picLocks noChangeAspect="1"/>
          </p:cNvPicPr>
          <p:nvPr/>
        </p:nvPicPr>
        <p:blipFill>
          <a:blip r:embed="rId8"/>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46613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9C77-6E8E-4542-B481-04D2713C9B5C}"/>
              </a:ext>
            </a:extLst>
          </p:cNvPr>
          <p:cNvSpPr>
            <a:spLocks noGrp="1"/>
          </p:cNvSpPr>
          <p:nvPr>
            <p:ph type="title"/>
          </p:nvPr>
        </p:nvSpPr>
        <p:spPr>
          <a:xfrm>
            <a:off x="7734078" y="322625"/>
            <a:ext cx="3361498" cy="1267810"/>
          </a:xfrm>
        </p:spPr>
        <p:txBody>
          <a:bodyPr vert="horz" lIns="91440" tIns="45720" rIns="91440" bIns="45720" rtlCol="0" anchor="b">
            <a:noAutofit/>
          </a:bodyPr>
          <a:lstStyle/>
          <a:p>
            <a:r>
              <a:rPr lang="en-US" sz="4000" cap="none"/>
              <a:t>TCEQ Core Data Form</a:t>
            </a:r>
          </a:p>
        </p:txBody>
      </p:sp>
      <p:pic>
        <p:nvPicPr>
          <p:cNvPr id="8" name="Picture 7" descr="Excerpt of TCEQ Core Data form First page">
            <a:extLst>
              <a:ext uri="{FF2B5EF4-FFF2-40B4-BE49-F238E27FC236}">
                <a16:creationId xmlns:a16="http://schemas.microsoft.com/office/drawing/2014/main" id="{B9D5A387-D354-7984-D8F1-DA670C5CD0F8}"/>
              </a:ext>
            </a:extLst>
          </p:cNvPr>
          <p:cNvPicPr>
            <a:picLocks noChangeAspect="1"/>
          </p:cNvPicPr>
          <p:nvPr/>
        </p:nvPicPr>
        <p:blipFill>
          <a:blip r:embed="rId3"/>
          <a:stretch>
            <a:fillRect/>
          </a:stretch>
        </p:blipFill>
        <p:spPr>
          <a:xfrm>
            <a:off x="0" y="0"/>
            <a:ext cx="6845905" cy="6858000"/>
          </a:xfrm>
          <a:prstGeom prst="rect">
            <a:avLst/>
          </a:prstGeom>
        </p:spPr>
      </p:pic>
      <p:sp>
        <p:nvSpPr>
          <p:cNvPr id="3" name="Content Placeholder 2">
            <a:extLst>
              <a:ext uri="{FF2B5EF4-FFF2-40B4-BE49-F238E27FC236}">
                <a16:creationId xmlns:a16="http://schemas.microsoft.com/office/drawing/2014/main" id="{D3DE9A66-7A4E-4CEA-A302-7CFDB21706B6}"/>
              </a:ext>
            </a:extLst>
          </p:cNvPr>
          <p:cNvSpPr>
            <a:spLocks noGrp="1"/>
          </p:cNvSpPr>
          <p:nvPr>
            <p:ph sz="quarter" idx="13"/>
          </p:nvPr>
        </p:nvSpPr>
        <p:spPr>
          <a:xfrm>
            <a:off x="7329829" y="1915422"/>
            <a:ext cx="4457922" cy="3967853"/>
          </a:xfrm>
        </p:spPr>
        <p:txBody>
          <a:bodyPr vert="horz" lIns="91440" tIns="45720" rIns="91440" bIns="45720" rtlCol="0" anchor="t">
            <a:noAutofit/>
          </a:bodyPr>
          <a:lstStyle/>
          <a:p>
            <a:r>
              <a:rPr lang="en-US" dirty="0">
                <a:latin typeface="Verdana"/>
                <a:ea typeface="Verdana"/>
              </a:rPr>
              <a:t>Critical to submit at time of Application</a:t>
            </a:r>
          </a:p>
          <a:p>
            <a:endParaRPr lang="en-US" sz="1000" dirty="0"/>
          </a:p>
          <a:p>
            <a:r>
              <a:rPr lang="en-US" dirty="0">
                <a:latin typeface="Verdana"/>
                <a:ea typeface="Verdana"/>
              </a:rPr>
              <a:t>Customer should be the MSD Applicant</a:t>
            </a:r>
          </a:p>
          <a:p>
            <a:endParaRPr lang="en-US" sz="1000" dirty="0"/>
          </a:p>
          <a:p>
            <a:r>
              <a:rPr lang="en-US" dirty="0">
                <a:latin typeface="Verdana"/>
                <a:ea typeface="Verdana"/>
              </a:rPr>
              <a:t>Regulated Entity Number (RN) not necessarily the same as the associated remediation site</a:t>
            </a:r>
          </a:p>
          <a:p>
            <a:endParaRPr lang="en-US" dirty="0"/>
          </a:p>
        </p:txBody>
      </p:sp>
      <p:sp>
        <p:nvSpPr>
          <p:cNvPr id="5" name="Slide Number Placeholder 4">
            <a:extLst>
              <a:ext uri="{FF2B5EF4-FFF2-40B4-BE49-F238E27FC236}">
                <a16:creationId xmlns:a16="http://schemas.microsoft.com/office/drawing/2014/main" id="{BA4F40E0-0CB7-E9D4-43EB-7B1B171087BC}"/>
              </a:ext>
            </a:extLst>
          </p:cNvPr>
          <p:cNvSpPr>
            <a:spLocks noGrp="1"/>
          </p:cNvSpPr>
          <p:nvPr>
            <p:ph type="sldNum" sz="quarter" idx="12"/>
          </p:nvPr>
        </p:nvSpPr>
        <p:spPr/>
        <p:txBody>
          <a:bodyPr/>
          <a:lstStyle/>
          <a:p>
            <a:fld id="{6D22F896-40B5-4ADD-8801-0D06FADFA095}" type="slidenum">
              <a:rPr lang="en-US" smtClean="0"/>
              <a:t>6</a:t>
            </a:fld>
            <a:endParaRPr lang="en-US"/>
          </a:p>
        </p:txBody>
      </p:sp>
      <p:pic>
        <p:nvPicPr>
          <p:cNvPr id="6" name="Picture 5" descr="TCEQ Logo&#10;&#10;">
            <a:extLst>
              <a:ext uri="{FF2B5EF4-FFF2-40B4-BE49-F238E27FC236}">
                <a16:creationId xmlns:a16="http://schemas.microsoft.com/office/drawing/2014/main" id="{7CC54380-A456-27B1-2F71-E42711087220}"/>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101514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E8FA-6239-4E48-901E-CB0440B78C70}"/>
              </a:ext>
            </a:extLst>
          </p:cNvPr>
          <p:cNvSpPr>
            <a:spLocks noGrp="1"/>
          </p:cNvSpPr>
          <p:nvPr>
            <p:ph type="title"/>
          </p:nvPr>
        </p:nvSpPr>
        <p:spPr>
          <a:xfrm>
            <a:off x="7202905" y="128338"/>
            <a:ext cx="4764506" cy="1807584"/>
          </a:xfrm>
        </p:spPr>
        <p:txBody>
          <a:bodyPr vert="horz" lIns="91440" tIns="45720" rIns="91440" bIns="45720" rtlCol="0" anchor="ctr">
            <a:noAutofit/>
          </a:bodyPr>
          <a:lstStyle/>
          <a:p>
            <a:r>
              <a:rPr lang="en-US" cap="none">
                <a:latin typeface="+mn-lt"/>
                <a:ea typeface="+mj-ea"/>
              </a:rPr>
              <a:t>MSD Size and Boundary</a:t>
            </a:r>
          </a:p>
        </p:txBody>
      </p:sp>
      <p:grpSp>
        <p:nvGrpSpPr>
          <p:cNvPr id="5" name="Group 4" descr="Page from the MSD Application form. Acres is circled in the bottom on MSD Property information. This should match throughout the application&#10;">
            <a:extLst>
              <a:ext uri="{FF2B5EF4-FFF2-40B4-BE49-F238E27FC236}">
                <a16:creationId xmlns:a16="http://schemas.microsoft.com/office/drawing/2014/main" id="{A7B60A00-B092-C4E0-B72D-FFB870E79EEA}"/>
              </a:ext>
            </a:extLst>
          </p:cNvPr>
          <p:cNvGrpSpPr/>
          <p:nvPr/>
        </p:nvGrpSpPr>
        <p:grpSpPr>
          <a:xfrm>
            <a:off x="0" y="0"/>
            <a:ext cx="6903287" cy="6858000"/>
            <a:chOff x="4151260" y="96595"/>
            <a:chExt cx="6903287" cy="6858000"/>
          </a:xfrm>
        </p:grpSpPr>
        <p:pic>
          <p:nvPicPr>
            <p:cNvPr id="13" name="Picture 12">
              <a:extLst>
                <a:ext uri="{FF2B5EF4-FFF2-40B4-BE49-F238E27FC236}">
                  <a16:creationId xmlns:a16="http://schemas.microsoft.com/office/drawing/2014/main" id="{999EC7B1-902E-2D13-6CEA-A930D8EF70E2}"/>
                </a:ext>
              </a:extLst>
            </p:cNvPr>
            <p:cNvPicPr>
              <a:picLocks noChangeAspect="1"/>
            </p:cNvPicPr>
            <p:nvPr/>
          </p:nvPicPr>
          <p:blipFill>
            <a:blip r:embed="rId3"/>
            <a:stretch>
              <a:fillRect/>
            </a:stretch>
          </p:blipFill>
          <p:spPr>
            <a:xfrm>
              <a:off x="4151260" y="96595"/>
              <a:ext cx="6903287" cy="6858000"/>
            </a:xfrm>
            <a:prstGeom prst="rect">
              <a:avLst/>
            </a:prstGeom>
          </p:spPr>
        </p:pic>
        <p:sp>
          <p:nvSpPr>
            <p:cNvPr id="3" name="Oval 2">
              <a:extLst>
                <a:ext uri="{FF2B5EF4-FFF2-40B4-BE49-F238E27FC236}">
                  <a16:creationId xmlns:a16="http://schemas.microsoft.com/office/drawing/2014/main" id="{006CD7CB-757E-E8A7-86CC-29585D4FE9DC}"/>
                </a:ext>
              </a:extLst>
            </p:cNvPr>
            <p:cNvSpPr/>
            <p:nvPr/>
          </p:nvSpPr>
          <p:spPr>
            <a:xfrm>
              <a:off x="7584831" y="6214897"/>
              <a:ext cx="912398" cy="31223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
            <a:extLst>
              <a:ext uri="{FF2B5EF4-FFF2-40B4-BE49-F238E27FC236}">
                <a16:creationId xmlns:a16="http://schemas.microsoft.com/office/drawing/2014/main" id="{BAF6A1DA-3219-445F-BB3F-9BC2E8990EAE}"/>
              </a:ext>
            </a:extLst>
          </p:cNvPr>
          <p:cNvSpPr>
            <a:spLocks noGrp="1"/>
          </p:cNvSpPr>
          <p:nvPr>
            <p:ph sz="quarter" idx="13"/>
          </p:nvPr>
        </p:nvSpPr>
        <p:spPr>
          <a:xfrm>
            <a:off x="7273245" y="2096063"/>
            <a:ext cx="4543618" cy="4465157"/>
          </a:xfrm>
        </p:spPr>
        <p:txBody>
          <a:bodyPr vert="horz" lIns="91440" tIns="45720" rIns="91440" bIns="45720" rtlCol="0">
            <a:noAutofit/>
          </a:bodyPr>
          <a:lstStyle/>
          <a:p>
            <a:r>
              <a:rPr lang="en-US" dirty="0">
                <a:latin typeface="+mn-lt"/>
                <a:ea typeface="+mn-ea"/>
              </a:rPr>
              <a:t>MSD size/boundary may differ from the remediation site boundary</a:t>
            </a:r>
          </a:p>
          <a:p>
            <a:endParaRPr lang="en-US" sz="1000" dirty="0">
              <a:latin typeface="+mn-lt"/>
              <a:ea typeface="+mn-ea"/>
            </a:endParaRPr>
          </a:p>
          <a:p>
            <a:r>
              <a:rPr lang="en-US" dirty="0">
                <a:latin typeface="+mn-lt"/>
                <a:ea typeface="+mn-ea"/>
              </a:rPr>
              <a:t>Maintain consistency</a:t>
            </a:r>
          </a:p>
          <a:p>
            <a:pPr lvl="1"/>
            <a:r>
              <a:rPr lang="en-US" sz="2000" dirty="0">
                <a:latin typeface="+mn-lt"/>
                <a:ea typeface="+mn-ea"/>
              </a:rPr>
              <a:t>Application Form (1</a:t>
            </a:r>
            <a:r>
              <a:rPr lang="en-US" sz="2000" baseline="30000" dirty="0">
                <a:latin typeface="+mn-lt"/>
                <a:ea typeface="+mn-ea"/>
              </a:rPr>
              <a:t>st</a:t>
            </a:r>
            <a:r>
              <a:rPr lang="en-US" sz="2000" dirty="0">
                <a:latin typeface="+mn-lt"/>
                <a:ea typeface="+mn-ea"/>
              </a:rPr>
              <a:t> page)</a:t>
            </a:r>
          </a:p>
          <a:p>
            <a:pPr lvl="1"/>
            <a:r>
              <a:rPr lang="en-US" sz="2000" dirty="0">
                <a:latin typeface="+mn-lt"/>
                <a:ea typeface="+mn-ea"/>
              </a:rPr>
              <a:t>Legal Description (Item 3)</a:t>
            </a:r>
          </a:p>
          <a:p>
            <a:pPr lvl="1"/>
            <a:r>
              <a:rPr lang="en-US" sz="2000" dirty="0">
                <a:latin typeface="+mn-lt"/>
                <a:ea typeface="+mn-ea"/>
              </a:rPr>
              <a:t>Ordinance/Restrictive Covenant (Item 6)</a:t>
            </a:r>
          </a:p>
        </p:txBody>
      </p:sp>
      <p:sp>
        <p:nvSpPr>
          <p:cNvPr id="8" name="Slide Number Placeholder 3">
            <a:extLst>
              <a:ext uri="{FF2B5EF4-FFF2-40B4-BE49-F238E27FC236}">
                <a16:creationId xmlns:a16="http://schemas.microsoft.com/office/drawing/2014/main" id="{56C516E2-D773-107D-78A9-70EBD6BC2252}"/>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7</a:t>
            </a:fld>
            <a:endParaRPr lang="en-US" sz="1000" dirty="0"/>
          </a:p>
        </p:txBody>
      </p:sp>
      <p:pic>
        <p:nvPicPr>
          <p:cNvPr id="4" name="Picture 3" descr="TCEQ Logo&#10;&#10;">
            <a:extLst>
              <a:ext uri="{FF2B5EF4-FFF2-40B4-BE49-F238E27FC236}">
                <a16:creationId xmlns:a16="http://schemas.microsoft.com/office/drawing/2014/main" id="{6AD0E770-674E-995B-AF32-D1CE739F7087}"/>
              </a:ext>
            </a:extLst>
          </p:cNvPr>
          <p:cNvPicPr>
            <a:picLocks noChangeAspect="1"/>
          </p:cNvPicPr>
          <p:nvPr/>
        </p:nvPicPr>
        <p:blipFill>
          <a:blip r:embed="rId4"/>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32145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0C4E-9E24-481B-8BD3-30B1BF24AAF1}"/>
              </a:ext>
            </a:extLst>
          </p:cNvPr>
          <p:cNvSpPr>
            <a:spLocks noGrp="1"/>
          </p:cNvSpPr>
          <p:nvPr>
            <p:ph type="title"/>
          </p:nvPr>
        </p:nvSpPr>
        <p:spPr>
          <a:xfrm>
            <a:off x="6858000" y="191064"/>
            <a:ext cx="5334000" cy="2362200"/>
          </a:xfrm>
        </p:spPr>
        <p:txBody>
          <a:bodyPr vert="horz" lIns="91440" tIns="45720" rIns="91440" bIns="45720" rtlCol="0" anchor="ctr">
            <a:normAutofit/>
          </a:bodyPr>
          <a:lstStyle/>
          <a:p>
            <a:r>
              <a:rPr lang="en-US" sz="4000" cap="none">
                <a:latin typeface="+mn-lt"/>
              </a:rPr>
              <a:t>Exhibit B</a:t>
            </a:r>
            <a:br>
              <a:rPr lang="en-US" sz="4000" cap="none">
                <a:latin typeface="+mn-lt"/>
              </a:rPr>
            </a:br>
            <a:endParaRPr lang="en-US" sz="4000" cap="none">
              <a:latin typeface="+mn-lt"/>
            </a:endParaRPr>
          </a:p>
        </p:txBody>
      </p:sp>
      <p:pic>
        <p:nvPicPr>
          <p:cNvPr id="7" name="Picture 6" descr="Text, letter&#10;&#10;">
            <a:extLst>
              <a:ext uri="{FF2B5EF4-FFF2-40B4-BE49-F238E27FC236}">
                <a16:creationId xmlns:a16="http://schemas.microsoft.com/office/drawing/2014/main" id="{2A9AD43B-CD39-CB8D-037D-249302BD8C07}"/>
              </a:ext>
            </a:extLst>
          </p:cNvPr>
          <p:cNvPicPr>
            <a:picLocks noChangeAspect="1"/>
          </p:cNvPicPr>
          <p:nvPr/>
        </p:nvPicPr>
        <p:blipFill>
          <a:blip r:embed="rId3"/>
          <a:stretch>
            <a:fillRect/>
          </a:stretch>
        </p:blipFill>
        <p:spPr>
          <a:xfrm>
            <a:off x="0" y="0"/>
            <a:ext cx="6858000" cy="6858000"/>
          </a:xfrm>
          <a:prstGeom prst="rect">
            <a:avLst/>
          </a:prstGeom>
        </p:spPr>
      </p:pic>
      <p:graphicFrame>
        <p:nvGraphicFramePr>
          <p:cNvPr id="6" name="Content Placeholder 2" descr="Consistent with application &#10;Original signature&#10;">
            <a:extLst>
              <a:ext uri="{FF2B5EF4-FFF2-40B4-BE49-F238E27FC236}">
                <a16:creationId xmlns:a16="http://schemas.microsoft.com/office/drawing/2014/main" id="{C0E4CEAF-38A5-2C41-88F3-0F2ADAB3D9F5}"/>
              </a:ext>
            </a:extLst>
          </p:cNvPr>
          <p:cNvGraphicFramePr/>
          <p:nvPr>
            <p:extLst>
              <p:ext uri="{D42A27DB-BD31-4B8C-83A1-F6EECF244321}">
                <p14:modId xmlns:p14="http://schemas.microsoft.com/office/powerpoint/2010/main" val="861925040"/>
              </p:ext>
            </p:extLst>
          </p:nvPr>
        </p:nvGraphicFramePr>
        <p:xfrm>
          <a:off x="6262227" y="1986896"/>
          <a:ext cx="6491247"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F4BF34A7-643E-9FB5-93B0-F5C5D6E43E3E}"/>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5" name="Picture 4" descr="TCEQ Logo&#10;&#10;">
            <a:extLst>
              <a:ext uri="{FF2B5EF4-FFF2-40B4-BE49-F238E27FC236}">
                <a16:creationId xmlns:a16="http://schemas.microsoft.com/office/drawing/2014/main" id="{4EFA380E-501F-7819-934C-C51263B04D12}"/>
              </a:ext>
            </a:extLst>
          </p:cNvPr>
          <p:cNvPicPr>
            <a:picLocks noChangeAspect="1"/>
          </p:cNvPicPr>
          <p:nvPr/>
        </p:nvPicPr>
        <p:blipFill>
          <a:blip r:embed="rId9"/>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344710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BB8B-96DA-51BC-0511-821F96D3BDBA}"/>
              </a:ext>
            </a:extLst>
          </p:cNvPr>
          <p:cNvSpPr>
            <a:spLocks noGrp="1"/>
          </p:cNvSpPr>
          <p:nvPr>
            <p:ph type="title"/>
          </p:nvPr>
        </p:nvSpPr>
        <p:spPr/>
        <p:txBody>
          <a:bodyPr vert="horz" lIns="91440" tIns="45720" rIns="91440" bIns="45720" rtlCol="0" anchor="ctr">
            <a:noAutofit/>
          </a:bodyPr>
          <a:lstStyle/>
          <a:p>
            <a:r>
              <a:rPr lang="en-US" sz="4000" cap="none" dirty="0"/>
              <a:t>Item 1:</a:t>
            </a:r>
            <a:br>
              <a:rPr lang="en-US" sz="4000" cap="none" dirty="0"/>
            </a:br>
            <a:r>
              <a:rPr lang="en-US" sz="4000" cap="none" dirty="0"/>
              <a:t>Map of Municipality and</a:t>
            </a:r>
            <a:br>
              <a:rPr lang="en-US" sz="4000" cap="none" dirty="0"/>
            </a:br>
            <a:r>
              <a:rPr lang="en-US" sz="4000" cap="none" dirty="0"/>
              <a:t>Proposed MSD</a:t>
            </a:r>
          </a:p>
        </p:txBody>
      </p:sp>
      <p:sp>
        <p:nvSpPr>
          <p:cNvPr id="4" name="Text Placeholder 3">
            <a:extLst>
              <a:ext uri="{FF2B5EF4-FFF2-40B4-BE49-F238E27FC236}">
                <a16:creationId xmlns:a16="http://schemas.microsoft.com/office/drawing/2014/main" id="{7A675D94-C659-B7FD-CC33-F5DE8C526E82}"/>
              </a:ext>
            </a:extLst>
          </p:cNvPr>
          <p:cNvSpPr>
            <a:spLocks noGrp="1"/>
          </p:cNvSpPr>
          <p:nvPr>
            <p:ph type="body" idx="1"/>
          </p:nvPr>
        </p:nvSpPr>
        <p:spPr/>
        <p:txBody>
          <a:bodyPr vert="horz" lIns="91440" tIns="45720" rIns="91440" bIns="45720" rtlCol="0" anchor="b">
            <a:normAutofit/>
          </a:bodyPr>
          <a:lstStyle/>
          <a:p>
            <a:pPr marL="57150"/>
            <a:r>
              <a:rPr lang="en-US">
                <a:latin typeface="Verdana"/>
                <a:ea typeface="Verdana"/>
              </a:rPr>
              <a:t>REQUIREMENTS</a:t>
            </a:r>
            <a:endParaRPr lang="en-US"/>
          </a:p>
        </p:txBody>
      </p:sp>
      <p:sp>
        <p:nvSpPr>
          <p:cNvPr id="6" name="Content Placeholder 5">
            <a:extLst>
              <a:ext uri="{FF2B5EF4-FFF2-40B4-BE49-F238E27FC236}">
                <a16:creationId xmlns:a16="http://schemas.microsoft.com/office/drawing/2014/main" id="{2E3AEB88-4658-ECF3-FEFB-2873C8229F7F}"/>
              </a:ext>
            </a:extLst>
          </p:cNvPr>
          <p:cNvSpPr>
            <a:spLocks noGrp="1"/>
          </p:cNvSpPr>
          <p:nvPr>
            <p:ph sz="quarter" idx="13"/>
          </p:nvPr>
        </p:nvSpPr>
        <p:spPr>
          <a:xfrm>
            <a:off x="913775" y="3051014"/>
            <a:ext cx="4881805" cy="3365828"/>
          </a:xfrm>
        </p:spPr>
        <p:txBody>
          <a:bodyPr vert="horz" lIns="91440" tIns="45720" rIns="91440" bIns="45720" rtlCol="0" anchor="t">
            <a:normAutofit/>
          </a:bodyPr>
          <a:lstStyle/>
          <a:p>
            <a:pPr marL="285750"/>
            <a:r>
              <a:rPr lang="en-US" dirty="0"/>
              <a:t>Include a map of the municipality in which the proposed MSD is located</a:t>
            </a:r>
          </a:p>
          <a:p>
            <a:pPr marL="742950" lvl="1"/>
            <a:r>
              <a:rPr lang="en-US" sz="2000" dirty="0"/>
              <a:t>Demarcate corporate limits and extraterritorial jurisdictions (ETJs)</a:t>
            </a:r>
          </a:p>
          <a:p>
            <a:pPr marL="742950" lvl="1"/>
            <a:r>
              <a:rPr lang="en-US" sz="2000" dirty="0"/>
              <a:t>Clearly show proposed MSD boundary</a:t>
            </a:r>
          </a:p>
        </p:txBody>
      </p:sp>
      <p:sp>
        <p:nvSpPr>
          <p:cNvPr id="5" name="Text Placeholder 4">
            <a:extLst>
              <a:ext uri="{FF2B5EF4-FFF2-40B4-BE49-F238E27FC236}">
                <a16:creationId xmlns:a16="http://schemas.microsoft.com/office/drawing/2014/main" id="{DE5D8AF0-4C39-A448-0451-E948514C878E}"/>
              </a:ext>
            </a:extLst>
          </p:cNvPr>
          <p:cNvSpPr>
            <a:spLocks noGrp="1"/>
          </p:cNvSpPr>
          <p:nvPr>
            <p:ph type="body" sz="quarter" idx="3"/>
          </p:nvPr>
        </p:nvSpPr>
        <p:spPr/>
        <p:txBody>
          <a:bodyPr/>
          <a:lstStyle/>
          <a:p>
            <a:r>
              <a:rPr lang="en-US" dirty="0">
                <a:latin typeface="Verdana"/>
                <a:ea typeface="Verdana"/>
              </a:rPr>
              <a:t>COMMON MISTAKES</a:t>
            </a:r>
            <a:endParaRPr lang="en-US" dirty="0"/>
          </a:p>
        </p:txBody>
      </p:sp>
      <p:sp>
        <p:nvSpPr>
          <p:cNvPr id="7" name="Content Placeholder 6">
            <a:extLst>
              <a:ext uri="{FF2B5EF4-FFF2-40B4-BE49-F238E27FC236}">
                <a16:creationId xmlns:a16="http://schemas.microsoft.com/office/drawing/2014/main" id="{5EF6A08C-0913-FE85-D148-0EDEC7AC351A}"/>
              </a:ext>
            </a:extLst>
          </p:cNvPr>
          <p:cNvSpPr>
            <a:spLocks noGrp="1"/>
          </p:cNvSpPr>
          <p:nvPr>
            <p:ph sz="quarter" idx="14"/>
          </p:nvPr>
        </p:nvSpPr>
        <p:spPr/>
        <p:txBody>
          <a:bodyPr vert="horz" lIns="91440" tIns="45720" rIns="91440" bIns="45720" rtlCol="0" anchor="t">
            <a:normAutofit/>
          </a:bodyPr>
          <a:lstStyle/>
          <a:p>
            <a:r>
              <a:rPr lang="en-US" dirty="0"/>
              <a:t>Scale (consider multiple figures)</a:t>
            </a:r>
          </a:p>
          <a:p>
            <a:r>
              <a:rPr lang="en-US" dirty="0"/>
              <a:t>MSD boundary/shape not depicted</a:t>
            </a:r>
          </a:p>
        </p:txBody>
      </p:sp>
      <p:sp>
        <p:nvSpPr>
          <p:cNvPr id="9" name="Slide Number Placeholder 3">
            <a:extLst>
              <a:ext uri="{FF2B5EF4-FFF2-40B4-BE49-F238E27FC236}">
                <a16:creationId xmlns:a16="http://schemas.microsoft.com/office/drawing/2014/main" id="{CB00100F-9490-296C-CB20-0334F184AAF8}"/>
              </a:ext>
            </a:extLst>
          </p:cNvPr>
          <p:cNvSpPr txBox="1">
            <a:spLocks/>
          </p:cNvSpPr>
          <p:nvPr/>
        </p:nvSpPr>
        <p:spPr>
          <a:xfrm>
            <a:off x="10514011" y="5883275"/>
            <a:ext cx="75354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z="1000" smtClean="0"/>
              <a:pPr algn="r"/>
              <a:t>9</a:t>
            </a:fld>
            <a:endParaRPr lang="en-US" sz="1000" dirty="0"/>
          </a:p>
        </p:txBody>
      </p:sp>
      <p:pic>
        <p:nvPicPr>
          <p:cNvPr id="8" name="Picture 7" descr="TCEQ Logo&#10;&#10;">
            <a:extLst>
              <a:ext uri="{FF2B5EF4-FFF2-40B4-BE49-F238E27FC236}">
                <a16:creationId xmlns:a16="http://schemas.microsoft.com/office/drawing/2014/main" id="{DB7A772F-4291-A3A3-72BF-BF7ACA57B7C5}"/>
              </a:ext>
            </a:extLst>
          </p:cNvPr>
          <p:cNvPicPr>
            <a:picLocks noChangeAspect="1"/>
          </p:cNvPicPr>
          <p:nvPr/>
        </p:nvPicPr>
        <p:blipFill>
          <a:blip r:embed="rId3"/>
          <a:stretch>
            <a:fillRect/>
          </a:stretch>
        </p:blipFill>
        <p:spPr>
          <a:xfrm>
            <a:off x="11243841" y="5883275"/>
            <a:ext cx="825378" cy="825378"/>
          </a:xfrm>
          <a:prstGeom prst="rect">
            <a:avLst/>
          </a:prstGeom>
        </p:spPr>
      </p:pic>
    </p:spTree>
    <p:extLst>
      <p:ext uri="{BB962C8B-B14F-4D97-AF65-F5344CB8AC3E}">
        <p14:creationId xmlns:p14="http://schemas.microsoft.com/office/powerpoint/2010/main" val="889212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1A534BAC1C1741934CF8AF0FEF1566" ma:contentTypeVersion="12" ma:contentTypeDescription="Create a new document." ma:contentTypeScope="" ma:versionID="f24d3902c79aa9929822f83b54360b5a">
  <xsd:schema xmlns:xsd="http://www.w3.org/2001/XMLSchema" xmlns:xs="http://www.w3.org/2001/XMLSchema" xmlns:p="http://schemas.microsoft.com/office/2006/metadata/properties" xmlns:ns2="094a3186-a1ab-41d7-b3c0-08e06110c326" xmlns:ns3="2c17f46c-cb13-44fd-b012-d54de23d9b57" targetNamespace="http://schemas.microsoft.com/office/2006/metadata/properties" ma:root="true" ma:fieldsID="becb32f2921d1f47baa6b1d40d0c5af9" ns2:_="" ns3:_="">
    <xsd:import namespace="094a3186-a1ab-41d7-b3c0-08e06110c326"/>
    <xsd:import namespace="2c17f46c-cb13-44fd-b012-d54de23d9b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a3186-a1ab-41d7-b3c0-08e06110c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17f46c-cb13-44fd-b012-d54de23d9b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c17f46c-cb13-44fd-b012-d54de23d9b57">
      <UserInfo>
        <DisplayName>Merrie Smith</DisplayName>
        <AccountId>287</AccountId>
        <AccountType/>
      </UserInfo>
      <UserInfo>
        <DisplayName>Richard Scharlach</DisplayName>
        <AccountId>15</AccountId>
        <AccountType/>
      </UserInfo>
      <UserInfo>
        <DisplayName>Iryna Kushnirsky</DisplayName>
        <AccountId>931</AccountId>
        <AccountType/>
      </UserInfo>
      <UserInfo>
        <DisplayName>Aaron Correll</DisplayName>
        <AccountId>12</AccountId>
        <AccountType/>
      </UserInfo>
    </SharedWithUsers>
  </documentManagement>
</p:properties>
</file>

<file path=customXml/itemProps1.xml><?xml version="1.0" encoding="utf-8"?>
<ds:datastoreItem xmlns:ds="http://schemas.openxmlformats.org/officeDocument/2006/customXml" ds:itemID="{7338F36C-B980-4BB4-B612-BD4A3CF79137}">
  <ds:schemaRefs>
    <ds:schemaRef ds:uri="094a3186-a1ab-41d7-b3c0-08e06110c326"/>
    <ds:schemaRef ds:uri="2c17f46c-cb13-44fd-b012-d54de23d9b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B9E551-D6C3-44AB-884C-A1E82EE53D5B}">
  <ds:schemaRefs>
    <ds:schemaRef ds:uri="http://schemas.microsoft.com/sharepoint/v3/contenttype/forms"/>
  </ds:schemaRefs>
</ds:datastoreItem>
</file>

<file path=customXml/itemProps3.xml><?xml version="1.0" encoding="utf-8"?>
<ds:datastoreItem xmlns:ds="http://schemas.openxmlformats.org/officeDocument/2006/customXml" ds:itemID="{C2B57229-EAEF-4769-B009-CDB846812E7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c17f46c-cb13-44fd-b012-d54de23d9b57"/>
    <ds:schemaRef ds:uri="http://purl.org/dc/elements/1.1/"/>
    <ds:schemaRef ds:uri="http://schemas.microsoft.com/office/2006/metadata/properties"/>
    <ds:schemaRef ds:uri="094a3186-a1ab-41d7-b3c0-08e06110c3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Damask</Template>
  <TotalTime>1445</TotalTime>
  <Words>1976</Words>
  <Application>Microsoft Office PowerPoint</Application>
  <PresentationFormat>Widescreen</PresentationFormat>
  <Paragraphs>370</Paragraphs>
  <Slides>41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Consolas</vt:lpstr>
      <vt:lpstr>Georgia</vt:lpstr>
      <vt:lpstr>Lucida Bright</vt:lpstr>
      <vt:lpstr>Times New Roman</vt:lpstr>
      <vt:lpstr>Verdana</vt:lpstr>
      <vt:lpstr>Damask</vt:lpstr>
      <vt:lpstr>Municipal Setting Designation Applications:  Avoiding Common Mistakes </vt:lpstr>
      <vt:lpstr>What is a Municipal Setting Designation (MSD)? </vt:lpstr>
      <vt:lpstr>Eligibility Requirements </vt:lpstr>
      <vt:lpstr>What type of sites get a MSD? </vt:lpstr>
      <vt:lpstr>TCEQ Application Requirements </vt:lpstr>
      <vt:lpstr>TCEQ Core Data Form</vt:lpstr>
      <vt:lpstr>MSD Size and Boundary</vt:lpstr>
      <vt:lpstr>Exhibit B </vt:lpstr>
      <vt:lpstr>Item 1: Map of Municipality and Proposed MSD</vt:lpstr>
      <vt:lpstr>Example 1.1</vt:lpstr>
      <vt:lpstr>Example 1.2</vt:lpstr>
      <vt:lpstr>Item 2: Public Water Supply</vt:lpstr>
      <vt:lpstr>Example 2.1</vt:lpstr>
      <vt:lpstr>Item 3: Legal Description of MSD Property </vt:lpstr>
      <vt:lpstr>Item 4: Description of Designated Groundwater</vt:lpstr>
      <vt:lpstr>Item 5: Groundwater Contamination </vt:lpstr>
      <vt:lpstr>Example 5.1</vt:lpstr>
      <vt:lpstr>Item 6: Groundwater Use Restriction  </vt:lpstr>
      <vt:lpstr>Item 7: Municipality, RPU, and Private Water Well Identification</vt:lpstr>
      <vt:lpstr>Example 7.1 </vt:lpstr>
      <vt:lpstr>Example 7.2</vt:lpstr>
      <vt:lpstr>Item 8: Locate Water Wells and Determine Contact Info</vt:lpstr>
      <vt:lpstr>Item 9: Table of Water Wells </vt:lpstr>
      <vt:lpstr>Example 9.1</vt:lpstr>
      <vt:lpstr>EXAMPLE  9.2</vt:lpstr>
      <vt:lpstr>Who Receives Notice?</vt:lpstr>
      <vt:lpstr>Item 10: Notification</vt:lpstr>
      <vt:lpstr>Keys to Successful Notifications</vt:lpstr>
      <vt:lpstr>What if signed receipt is not available? </vt:lpstr>
      <vt:lpstr>Types of Mail Attempts</vt:lpstr>
      <vt:lpstr>Notification Confirmation</vt:lpstr>
      <vt:lpstr>Item 10 Common Issues</vt:lpstr>
      <vt:lpstr>Example 10.1 Signed Receipt</vt:lpstr>
      <vt:lpstr>Example 10.2 Unsigned Receipt</vt:lpstr>
      <vt:lpstr>Example 10.3 Electronic Receipt Returned to Sender</vt:lpstr>
      <vt:lpstr>Example 10.4 Certified Attempt Returned to Sender</vt:lpstr>
      <vt:lpstr>Example 10.5 Delivery Confirmation</vt:lpstr>
      <vt:lpstr>Item 11: Mailing List Requirements</vt:lpstr>
      <vt:lpstr>Item 12: Notice to Municipalities/RPUs </vt:lpstr>
      <vt:lpstr>Summary </vt:lpstr>
      <vt:lpstr>Reference and Guidance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 APPLICATION AVOIDING COMMON MISTAKES</dc:title>
  <dc:creator>Alayna Goetsch;Aaron.Correll@tceq.texas.gov</dc:creator>
  <cp:keywords>MSD, TRADE FAIR, TCEQ</cp:keywords>
  <cp:lastModifiedBy>Alayna Kunze</cp:lastModifiedBy>
  <cp:revision>7</cp:revision>
  <dcterms:created xsi:type="dcterms:W3CDTF">2020-01-09T19:31:29Z</dcterms:created>
  <dcterms:modified xsi:type="dcterms:W3CDTF">2025-08-19T18:32:57Z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0x010100711A534BAC1C1741934CF8AF0FEF1566</vt:lpwstr>
  </property>
</Properties>
</file>