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4" r:id="rId3"/>
    <p:sldId id="289" r:id="rId4"/>
    <p:sldId id="288" r:id="rId5"/>
    <p:sldId id="291" r:id="rId6"/>
    <p:sldId id="290" r:id="rId7"/>
    <p:sldId id="276" r:id="rId8"/>
    <p:sldId id="263" r:id="rId9"/>
    <p:sldId id="292" r:id="rId10"/>
    <p:sldId id="261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24" autoAdjust="0"/>
    <p:restoredTop sz="94660"/>
  </p:normalViewPr>
  <p:slideViewPr>
    <p:cSldViewPr snapToGrid="0">
      <p:cViewPr varScale="1">
        <p:scale>
          <a:sx n="68" d="100"/>
          <a:sy n="68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6C333-247F-45E8-9570-9C4B1D330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41449-DBF9-4614-BE96-AA1CA357E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325BD-ED78-40A5-9F26-F564A17FF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293C-FFEA-4DCF-A52D-11F02407F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E068B-0652-4D83-AE02-2DD84206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EDC15-5754-4ED8-85B0-420124BD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F2331-627F-44D4-BAFA-316C6F261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D296B-383B-44EE-854A-A22B5CA6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7C447-1810-4E67-A9E2-E667FA842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D2D4A-DC68-4F6C-A135-2E8B3ADE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4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4F88A8-2D42-4536-B9C2-881AF55E48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B3B73F-2E00-4364-83D9-2DC0BC7F7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B17C0-FF3C-484A-A99D-A21BD00FD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23477-CF59-4A8B-9906-720F5AA64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9982D-BFE3-43FA-BD40-8308B124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6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CABE-1B91-4B74-A5C3-7BF3181BD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A66EE-96F6-41D8-B4B8-05EED67ED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FFDD0-B1BF-40B4-A965-962A73A9E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F9A5F-22F5-4463-B47F-FF6A2A64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AEB59-60DC-469E-8EEC-28AF63E9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CF48B-0446-4967-A1DF-58074CEA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60651-E06F-496B-B204-4308771A8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58049-A2CD-4FF7-B9C2-7FD63F6C3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0BBA2-143E-4006-AA54-4A242BE48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5F84A-62ED-4806-B93C-DEFC999D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6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81CA-A295-4FF9-887E-8F76636B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7A162-62CD-4465-85FE-A3120B905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36BE3-BBCC-4BFC-8B6F-6B5EA82CC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A2F01-29AC-48D3-8085-ED61133D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EFFDD-B96D-4C46-972C-38FB501EE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81C3B-13BD-45B3-87CE-7F738DEF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6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6BEEE-80DD-4FD0-9789-9C07401E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1D28B-8EB6-4F0A-96A0-18865C6A5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EDE0C-3426-4556-AF05-801AF5F32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D6618C-9150-4479-94DD-4EC5F5D4FB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EA0CA5-E7E1-40E2-B564-C6998BA345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49F6C3-DAFC-420A-B997-0EE8C0FE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8B98C1-4642-4F41-AA9A-19198919D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F9883A-5C0F-4A4E-9062-A867215A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0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62E05-DE63-4FF0-A65D-A589A6D0D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74AB3D-D358-46FA-AD06-3C88DB52E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CCB2D-F867-43CA-80E9-9B1690E77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FA093-BAC6-49A5-89AF-889EFBF0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9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32F42E-08CA-4771-8C46-FAA81BB24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D0E659-30B2-4027-8BA5-351F7722E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BA804-0FC4-4992-95CD-B0BEDE24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0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4A2B7-E3F1-4DD6-98DC-5E6915F1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8C557-5AD0-49E8-B6A4-00AAAF867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84D2-9228-470D-A42C-E6A3CA398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20038-0CFA-4491-9238-34E13520F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D8CE4-B547-4D21-B9B0-C9324900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2DC97-BED5-4F28-962B-D5D678D8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2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61873-9E95-4CB6-8AB0-C07F252A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49A850-7D49-49A1-BB86-CCAFE4F0D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B60B4-659F-4116-A288-C3EC4C0E3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FD261-E3E1-4223-A276-9C5E1BE63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2D748-F1B0-4CDE-BC70-5EFC79615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8F604-6AD1-4E1E-96BC-55663BEE6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6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2F4B81-AC29-40BC-B04B-A5C6DDD28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D1BA8-143E-4FA8-990A-7195471C5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B87C0-7AD8-49FD-82A0-03A2283C5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43679-6DB1-46D3-A194-8494F015170C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5C813-B41C-4A59-9104-F0C8B3DC9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6DA89-102B-47AB-8320-63639C105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BCE5C2-422F-4713-B32A-10E102029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Industrial Emissions during Enforcement Discretionary Period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D0D2AD3-A4E1-4DC3-92DE-F54F12819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Toxicology, Risk Assessment, and Research Division</a:t>
            </a:r>
          </a:p>
          <a:p>
            <a:r>
              <a:rPr lang="en-US" sz="2000" dirty="0"/>
              <a:t>Updated: 02/05/2021</a:t>
            </a:r>
          </a:p>
        </p:txBody>
      </p:sp>
    </p:spTree>
    <p:extLst>
      <p:ext uri="{BB962C8B-B14F-4D97-AF65-F5344CB8AC3E}">
        <p14:creationId xmlns:p14="http://schemas.microsoft.com/office/powerpoint/2010/main" val="1544382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36AF88-5F42-40F0-BA9B-9297056AE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320" y="277095"/>
            <a:ext cx="8675360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32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4D602F-7976-4795-9C17-64F086151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74046"/>
            <a:ext cx="8681456" cy="6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3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916CC-9B00-45EA-9B9B-1CD3C364F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164" y="548230"/>
            <a:ext cx="8414857" cy="626229"/>
          </a:xfrm>
        </p:spPr>
        <p:txBody>
          <a:bodyPr>
            <a:normAutofit fontScale="90000"/>
          </a:bodyPr>
          <a:lstStyle/>
          <a:p>
            <a:r>
              <a:rPr lang="en-US" dirty="0"/>
              <a:t>Houston Ship Channel, Region 12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B20B35F6-E231-4E72-BF0C-829DB79F6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410" y="1108954"/>
            <a:ext cx="8548382" cy="561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3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E4C70D-1802-4F4D-A6F7-626F4158B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368" y="280143"/>
            <a:ext cx="8669263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6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F6AF42-B608-46AA-AF80-784557F93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77095"/>
            <a:ext cx="8681456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3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C7E7C9-96E2-49FB-9D22-EBBEA1543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74046"/>
            <a:ext cx="8681456" cy="6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4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D62159-32DB-4349-B9A9-76D0D07B8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74046"/>
            <a:ext cx="8681456" cy="6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5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97C87-E2B9-4117-9677-74D006FD3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381" y="268449"/>
            <a:ext cx="10515600" cy="738231"/>
          </a:xfrm>
        </p:spPr>
        <p:txBody>
          <a:bodyPr>
            <a:normAutofit/>
          </a:bodyPr>
          <a:lstStyle/>
          <a:p>
            <a:r>
              <a:rPr lang="en-US" sz="4000" dirty="0"/>
              <a:t>Corpus Christi Bay Area, Region 14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FFAA49F8-D0C7-4DE0-B19D-B04F02029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1006680"/>
            <a:ext cx="8613149" cy="546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0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B2FFBC-6E23-43D4-8443-4388F29BF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320" y="277095"/>
            <a:ext cx="8675360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54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ADF7CD-64F8-4AAC-B303-4C0CC8823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74046"/>
            <a:ext cx="8681456" cy="6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17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30</Words>
  <Application>Microsoft Office PowerPoint</Application>
  <PresentationFormat>Widescreen</PresentationFormat>
  <Paragraphs>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Industrial Emissions during Enforcement Discretionary Period</vt:lpstr>
      <vt:lpstr>Houston Ship Channel, Region 12</vt:lpstr>
      <vt:lpstr>PowerPoint Presentation</vt:lpstr>
      <vt:lpstr>PowerPoint Presentation</vt:lpstr>
      <vt:lpstr>PowerPoint Presentation</vt:lpstr>
      <vt:lpstr>PowerPoint Presentation</vt:lpstr>
      <vt:lpstr>Corpus Christi Bay Area, Region 14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Refinery Emissions during Enforcement Discretionary Period</dc:title>
  <dc:creator>Swati Rawat</dc:creator>
  <cp:lastModifiedBy>Darrell McCant</cp:lastModifiedBy>
  <cp:revision>54</cp:revision>
  <dcterms:created xsi:type="dcterms:W3CDTF">2020-07-16T19:35:30Z</dcterms:created>
  <dcterms:modified xsi:type="dcterms:W3CDTF">2021-02-09T15:29:45Z</dcterms:modified>
</cp:coreProperties>
</file>