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8" r:id="rId2"/>
    <p:sldId id="274" r:id="rId3"/>
    <p:sldId id="289" r:id="rId4"/>
    <p:sldId id="288" r:id="rId5"/>
    <p:sldId id="291" r:id="rId6"/>
    <p:sldId id="290" r:id="rId7"/>
    <p:sldId id="276" r:id="rId8"/>
    <p:sldId id="263" r:id="rId9"/>
    <p:sldId id="292" r:id="rId10"/>
    <p:sldId id="261" r:id="rId11"/>
    <p:sldId id="283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F81B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0" autoAdjust="0"/>
    <p:restoredTop sz="94660"/>
  </p:normalViewPr>
  <p:slideViewPr>
    <p:cSldViewPr snapToGrid="0">
      <p:cViewPr varScale="1">
        <p:scale>
          <a:sx n="68" d="100"/>
          <a:sy n="68" d="100"/>
        </p:scale>
        <p:origin x="53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C6C333-247F-45E8-9570-9C4B1D3303E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4E41449-DBF9-4614-BE96-AA1CA357E83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E6325BD-ED78-40A5-9F26-F564A17FF1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43679-6DB1-46D3-A194-8494F015170C}" type="datetimeFigureOut">
              <a:rPr lang="en-US" smtClean="0"/>
              <a:t>4/5/2021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D7B293C-FFEA-4DCF-A52D-11F02407FB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D4E068B-0652-4D83-AE02-2DD842060A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884691-9A00-4407-995D-904B3A5C2A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4122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AEDC15-5754-4ED8-85B0-420124BD47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3BF2331-627F-44D4-BAFA-316C6F261DE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F2D296B-383B-44EE-854A-A22B5CA63E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43679-6DB1-46D3-A194-8494F015170C}" type="datetimeFigureOut">
              <a:rPr lang="en-US" smtClean="0"/>
              <a:t>4/5/2021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E87C447-1810-4E67-A9E2-E667FA8426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32D2D4A-DC68-4F6C-A135-2E8B3ADE7D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884691-9A00-4407-995D-904B3A5C2A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52460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64F88A8-2D42-4536-B9C2-881AF55E48B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8B3B73F-2E00-4364-83D9-2DC0BC7F7C7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70B17C0-FF3C-484A-A99D-A21BD00FD7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43679-6DB1-46D3-A194-8494F015170C}" type="datetimeFigureOut">
              <a:rPr lang="en-US" smtClean="0"/>
              <a:t>4/5/2021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E423477-CF59-4A8B-9906-720F5AA640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49982D-BFE3-43FA-BD40-8308B12491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884691-9A00-4407-995D-904B3A5C2A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39619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B8CABE-1B91-4B74-A5C3-7BF3181BDD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3A66EE-96F6-41D8-B4B8-05EED67ED28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00FFDD0-B1BF-40B4-A965-962A73A9E7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43679-6DB1-46D3-A194-8494F015170C}" type="datetimeFigureOut">
              <a:rPr lang="en-US" smtClean="0"/>
              <a:t>4/5/2021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7BF9A5F-22F5-4463-B47F-FF6A2A643E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88AEB59-60DC-469E-8EEC-28AF63E9E7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884691-9A00-4407-995D-904B3A5C2A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3555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8CF48B-0446-4967-A1DF-58074CEADD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1060651-E06F-496B-B204-4308771A802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D058049-A2CD-4FF7-B9C2-7FD63F6C36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43679-6DB1-46D3-A194-8494F015170C}" type="datetimeFigureOut">
              <a:rPr lang="en-US" smtClean="0"/>
              <a:t>4/5/2021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7E0BBA2-143E-4006-AA54-4A242BE48D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3F5F84A-62ED-4806-B93C-DEFC999D30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884691-9A00-4407-995D-904B3A5C2A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94647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6B81CA-A295-4FF9-887E-8F76636B47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67A162-62CD-4465-85FE-A3120B9055A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1836BE3-BBCC-4BFC-8B6F-6B5EA82CC86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F3A2F01-29AC-48D3-8085-ED61133DF2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43679-6DB1-46D3-A194-8494F015170C}" type="datetimeFigureOut">
              <a:rPr lang="en-US" smtClean="0"/>
              <a:t>4/5/2021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D9EFFDD-B96D-4C46-972C-38FB501EED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3881C3B-13BD-45B3-87CE-7F738DEF3C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884691-9A00-4407-995D-904B3A5C2A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54648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16BEEE-80DD-4FD0-9789-9C07401E94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901D28B-8EB6-4F0A-96A0-18865C6A566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92EDE0C-3426-4556-AF05-801AF5F321D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AD6618C-9150-4479-94DD-4EC5F5D4FBC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7EA0CA5-E7E1-40E2-B564-C6998BA3459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749F6C3-DAFC-420A-B997-0EE8C0FECB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43679-6DB1-46D3-A194-8494F015170C}" type="datetimeFigureOut">
              <a:rPr lang="en-US" smtClean="0"/>
              <a:t>4/5/2021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A8B98C1-4642-4F41-AA9A-19198919D5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AF9883A-5C0F-4A4E-9062-A867215ADE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884691-9A00-4407-995D-904B3A5C2A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45010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F62E05-DE63-4FF0-A65D-A589A6D0DC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B74AB3D-D358-46FA-AD06-3C88DB52EC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43679-6DB1-46D3-A194-8494F015170C}" type="datetimeFigureOut">
              <a:rPr lang="en-US" smtClean="0"/>
              <a:t>4/5/2021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73CCB2D-F867-43CA-80E9-9B1690E777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09FA093-BAC6-49A5-89AF-889EFBF07B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884691-9A00-4407-995D-904B3A5C2A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81903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332F42E-08CA-4771-8C46-FAA81BB246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43679-6DB1-46D3-A194-8494F015170C}" type="datetimeFigureOut">
              <a:rPr lang="en-US" smtClean="0"/>
              <a:t>4/5/2021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FD0E659-30B2-4027-8BA5-351F7722E4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52BA804-0FC4-4992-95CD-B0BEDE2427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884691-9A00-4407-995D-904B3A5C2A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16062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84A2B7-E3F1-4DD6-98DC-5E6915F16E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68C557-5AD0-49E8-B6A4-00AAAF867A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A5484D2-9228-470D-A42C-E6A3CA398FB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E820038-0CFA-4491-9238-34E13520F1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43679-6DB1-46D3-A194-8494F015170C}" type="datetimeFigureOut">
              <a:rPr lang="en-US" smtClean="0"/>
              <a:t>4/5/2021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ACD8CE4-B547-4D21-B9B0-C932490061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F72DC97-BED5-4F28-962B-D5D678D8E5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884691-9A00-4407-995D-904B3A5C2A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98252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E61873-9E95-4CB6-8AB0-C07F252A7C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E49A850-7D49-49A1-BB86-CCAFE4F0D4D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71B60B4-659F-4116-A288-C3EC4C0E34E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2FFD261-E3E1-4223-A276-9C5E1BE63B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43679-6DB1-46D3-A194-8494F015170C}" type="datetimeFigureOut">
              <a:rPr lang="en-US" smtClean="0"/>
              <a:t>4/5/2021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402D748-F1B0-4CDE-BC70-5EFC796159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BC8F604-6AD1-4E1E-96BC-55663BEE6A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884691-9A00-4407-995D-904B3A5C2A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48643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A2F4B81-AC29-40BC-B04B-A5C6DDD28A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57D1BA8-143E-4FA8-990A-7195471C5F0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7B87C0-7AD8-49FD-82A0-03A2283C5E1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543679-6DB1-46D3-A194-8494F015170C}" type="datetimeFigureOut">
              <a:rPr lang="en-US" smtClean="0"/>
              <a:t>4/5/2021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5B5C813-B41C-4A59-9104-F0C8B3DC9B5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C46DA89-102B-47AB-8320-63639C105FB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884691-9A00-4407-995D-904B3A5C2A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56378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88BCE5C2-422F-4713-B32A-10E10202983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ctr">
            <a:normAutofit/>
          </a:bodyPr>
          <a:lstStyle/>
          <a:p>
            <a:r>
              <a:rPr lang="en-US" sz="4800" b="1" dirty="0"/>
              <a:t>Industrial Emissions during Enforcement Discretionary Period</a:t>
            </a:r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ED0D2AD3-A4E1-4DC3-92DE-F54F12819BB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079875"/>
            <a:ext cx="9144000" cy="1655762"/>
          </a:xfrm>
        </p:spPr>
        <p:txBody>
          <a:bodyPr anchor="ctr">
            <a:normAutofit/>
          </a:bodyPr>
          <a:lstStyle/>
          <a:p>
            <a:r>
              <a:rPr lang="en-US" sz="2000" dirty="0"/>
              <a:t>Toxicology, Risk Assessment, and Research Division</a:t>
            </a:r>
          </a:p>
          <a:p>
            <a:r>
              <a:rPr lang="en-US" sz="2000" dirty="0"/>
              <a:t>Updated</a:t>
            </a:r>
            <a:r>
              <a:rPr lang="en-US" sz="2000"/>
              <a:t>: 04/05/2021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54438295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2494378-F559-4B12-BAE4-1F824BC824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58320" y="277095"/>
            <a:ext cx="8675360" cy="63038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063204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04F9604-0E4F-4ED6-B48A-33D3175626C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58320" y="277095"/>
            <a:ext cx="8675360" cy="63038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81333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8916CC-9B00-45EA-9B9B-1CD3C364FF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90164" y="548230"/>
            <a:ext cx="8414857" cy="626229"/>
          </a:xfrm>
        </p:spPr>
        <p:txBody>
          <a:bodyPr>
            <a:normAutofit fontScale="90000"/>
          </a:bodyPr>
          <a:lstStyle/>
          <a:p>
            <a:r>
              <a:rPr lang="en-US" dirty="0"/>
              <a:t>Houston Ship Channel, Region 12</a:t>
            </a:r>
          </a:p>
        </p:txBody>
      </p:sp>
      <p:pic>
        <p:nvPicPr>
          <p:cNvPr id="5" name="Content Placeholder 4" descr="A close up of a logo&#10;&#10;Description automatically generated">
            <a:extLst>
              <a:ext uri="{FF2B5EF4-FFF2-40B4-BE49-F238E27FC236}">
                <a16:creationId xmlns:a16="http://schemas.microsoft.com/office/drawing/2014/main" id="{B20B35F6-E231-4E72-BF0C-829DB79F6E1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9410" y="1108954"/>
            <a:ext cx="8548382" cy="56128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38357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D4F0707-C7EA-4FD6-9735-D2D3C05BF9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61368" y="280143"/>
            <a:ext cx="8669263" cy="6297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32696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6319314-CAE4-4A72-953E-8E47BC02CE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55272" y="274046"/>
            <a:ext cx="8681456" cy="63099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08346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E2BC922-D353-4A42-BE48-0F9069C8849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55272" y="274046"/>
            <a:ext cx="8681456" cy="63099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95417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8669468-34CB-4CCB-9D21-C219E7A912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55272" y="274046"/>
            <a:ext cx="8681456" cy="63099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10532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897C87-E2B9-4117-9677-74D006FD30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20381" y="268449"/>
            <a:ext cx="10515600" cy="738231"/>
          </a:xfrm>
        </p:spPr>
        <p:txBody>
          <a:bodyPr>
            <a:normAutofit/>
          </a:bodyPr>
          <a:lstStyle/>
          <a:p>
            <a:r>
              <a:rPr lang="en-US" sz="4000" dirty="0"/>
              <a:t>Corpus Christi Bay Area, Region 14</a:t>
            </a:r>
          </a:p>
        </p:txBody>
      </p:sp>
      <p:pic>
        <p:nvPicPr>
          <p:cNvPr id="3" name="Picture 2" descr="A close up of a map&#10;&#10;Description automatically generated">
            <a:extLst>
              <a:ext uri="{FF2B5EF4-FFF2-40B4-BE49-F238E27FC236}">
                <a16:creationId xmlns:a16="http://schemas.microsoft.com/office/drawing/2014/main" id="{FFAA49F8-D0C7-4DE0-B19D-B04F02029A9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8470" y="1006680"/>
            <a:ext cx="8613149" cy="54696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19007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A4B3B8C-9A77-4C22-B6EB-19D11DAF18E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58320" y="277095"/>
            <a:ext cx="8675360" cy="63038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715442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88D730F-1EE1-42CA-BFCE-077F68B257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58320" y="277095"/>
            <a:ext cx="8675360" cy="63038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451753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975</TotalTime>
  <Words>30</Words>
  <Application>Microsoft Office PowerPoint</Application>
  <PresentationFormat>Widescreen</PresentationFormat>
  <Paragraphs>5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Calibri</vt:lpstr>
      <vt:lpstr>Calibri Light</vt:lpstr>
      <vt:lpstr>Office Theme</vt:lpstr>
      <vt:lpstr>Industrial Emissions during Enforcement Discretionary Period</vt:lpstr>
      <vt:lpstr>Houston Ship Channel, Region 12</vt:lpstr>
      <vt:lpstr>PowerPoint Presentation</vt:lpstr>
      <vt:lpstr>PowerPoint Presentation</vt:lpstr>
      <vt:lpstr>PowerPoint Presentation</vt:lpstr>
      <vt:lpstr>PowerPoint Presentation</vt:lpstr>
      <vt:lpstr>Corpus Christi Bay Area, Region 14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Refinery Emissions during Enforcement Discretionary Period</dc:title>
  <dc:creator>Swati Rawat</dc:creator>
  <cp:lastModifiedBy>Darrell McCant</cp:lastModifiedBy>
  <cp:revision>84</cp:revision>
  <dcterms:created xsi:type="dcterms:W3CDTF">2020-07-16T19:35:30Z</dcterms:created>
  <dcterms:modified xsi:type="dcterms:W3CDTF">2021-04-05T22:12:20Z</dcterms:modified>
</cp:coreProperties>
</file>