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Updated: 03/08/2021</a:t>
            </a:r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09BF9-B63A-4EBF-988F-7FCA9743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7284A-6749-4419-97F2-B528E5C1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7BFD4-5AFB-4878-A5B5-1A263854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71683-11ED-4E57-90B5-7B3B3F73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7CC88-42D7-475E-9C59-C7F259F2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D7A67-BF80-436A-A3B7-2EE162AD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EBA22-B957-466A-997D-853CDC31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3B064-B1E1-4642-9E45-DAE4A23C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Darrell McCant</cp:lastModifiedBy>
  <cp:revision>78</cp:revision>
  <dcterms:created xsi:type="dcterms:W3CDTF">2020-07-16T19:35:30Z</dcterms:created>
  <dcterms:modified xsi:type="dcterms:W3CDTF">2021-03-12T21:21:01Z</dcterms:modified>
</cp:coreProperties>
</file>