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2"/>
  </p:sldMasterIdLst>
  <p:notesMasterIdLst>
    <p:notesMasterId r:id="rId9"/>
  </p:notesMasterIdLst>
  <p:handoutMasterIdLst>
    <p:handoutMasterId r:id="rId10"/>
  </p:handoutMasterIdLst>
  <p:sldIdLst>
    <p:sldId id="265" r:id="rId3"/>
    <p:sldId id="266" r:id="rId4"/>
    <p:sldId id="257" r:id="rId5"/>
    <p:sldId id="258" r:id="rId6"/>
    <p:sldId id="260" r:id="rId7"/>
    <p:sldId id="259" r:id="rId8"/>
  </p:sldIdLst>
  <p:sldSz cx="9144000" cy="6858000" type="screen4x3"/>
  <p:notesSz cx="6858000" cy="9144000"/>
  <p:defaultText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userDrawn="1">
          <p15:clr>
            <a:srgbClr val="A4A3A4"/>
          </p15:clr>
        </p15:guide>
        <p15:guide id="3"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15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p:cViewPr varScale="1">
        <p:scale>
          <a:sx n="95" d="100"/>
          <a:sy n="95" d="100"/>
        </p:scale>
        <p:origin x="77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3" d="100"/>
          <a:sy n="63" d="100"/>
        </p:scale>
        <p:origin x="1986" y="108"/>
      </p:cViewPr>
      <p:guideLst/>
    </p:cSldViewPr>
  </p:notesViewPr>
  <p:gridSpacing cx="38405" cy="38405"/>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9/28/2021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9/28/2021</a:t>
            </a:fld>
            <a:endParaRPr/>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effectLst/>
              <a:latin typeface="+mn-lt"/>
              <a:ea typeface="+mn-ea"/>
              <a:cs typeface="+mn-cs"/>
            </a:endParaRPr>
          </a:p>
          <a:p>
            <a:pPr marL="0" marR="0" indent="0" algn="l" defTabSz="685800" rtl="0" eaLnBrk="1" fontAlgn="auto" latinLnBrk="0" hangingPunct="1">
              <a:lnSpc>
                <a:spcPct val="100000"/>
              </a:lnSpc>
              <a:spcBef>
                <a:spcPts val="0"/>
              </a:spcBef>
              <a:spcAft>
                <a:spcPts val="0"/>
              </a:spcAft>
              <a:buClrTx/>
              <a:buSzTx/>
              <a:buFontTx/>
              <a:buNone/>
              <a:tabLst/>
              <a:defRPr/>
            </a:pPr>
            <a:endParaRPr lang="en-US" sz="9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FB667E1-E601-4AAF-B95C-B25720D70A60}" type="slidenum">
              <a:rPr lang="en-US" smtClean="0"/>
              <a:t>1</a:t>
            </a:fld>
            <a:endParaRPr lang="en-US"/>
          </a:p>
        </p:txBody>
      </p:sp>
    </p:spTree>
    <p:extLst>
      <p:ext uri="{BB962C8B-B14F-4D97-AF65-F5344CB8AC3E}">
        <p14:creationId xmlns:p14="http://schemas.microsoft.com/office/powerpoint/2010/main" val="2144726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bwMode="ltGray">
          <a:xfrm>
            <a:off x="-2" y="4754880"/>
            <a:ext cx="9144002" cy="21031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lIns="68580" tIns="34290" rIns="68580" bIns="3429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sz="1400" b="0" i="0" u="none" strike="noStrike" kern="0" cap="none" spc="0" normalizeH="0" baseline="0">
              <a:ln>
                <a:noFill/>
              </a:ln>
              <a:solidFill>
                <a:prstClr val="white"/>
              </a:solidFill>
              <a:effectLst/>
              <a:uLnTx/>
              <a:uFillTx/>
              <a:latin typeface="Euphemia"/>
              <a:ea typeface="+mn-ea"/>
              <a:cs typeface="+mn-cs"/>
            </a:endParaRPr>
          </a:p>
        </p:txBody>
      </p:sp>
      <p:sp>
        <p:nvSpPr>
          <p:cNvPr id="6" name="Rectangle 5"/>
          <p:cNvSpPr/>
          <p:nvPr/>
        </p:nvSpPr>
        <p:spPr bwMode="white">
          <a:xfrm>
            <a:off x="-95" y="4724400"/>
            <a:ext cx="9141620" cy="76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a:p>
        </p:txBody>
      </p:sp>
      <p:sp>
        <p:nvSpPr>
          <p:cNvPr id="2" name="Title 1"/>
          <p:cNvSpPr>
            <a:spLocks noGrp="1"/>
          </p:cNvSpPr>
          <p:nvPr>
            <p:ph type="ctrTitle"/>
          </p:nvPr>
        </p:nvSpPr>
        <p:spPr>
          <a:xfrm>
            <a:off x="1142999" y="4800600"/>
            <a:ext cx="6858002" cy="1143000"/>
          </a:xfrm>
        </p:spPr>
        <p:txBody>
          <a:bodyPr anchor="b">
            <a:normAutofit/>
          </a:bodyPr>
          <a:lstStyle>
            <a:lvl1pPr algn="ctr">
              <a:defRPr sz="4800" baseline="0">
                <a:solidFill>
                  <a:schemeClr val="bg1"/>
                </a:solidFill>
              </a:defRPr>
            </a:lvl1pPr>
          </a:lstStyle>
          <a:p>
            <a:endParaRPr dirty="0"/>
          </a:p>
        </p:txBody>
      </p:sp>
      <p:sp>
        <p:nvSpPr>
          <p:cNvPr id="3" name="Subtitle 2"/>
          <p:cNvSpPr>
            <a:spLocks noGrp="1"/>
          </p:cNvSpPr>
          <p:nvPr>
            <p:ph type="subTitle" idx="1"/>
          </p:nvPr>
        </p:nvSpPr>
        <p:spPr>
          <a:xfrm>
            <a:off x="1141810" y="5943600"/>
            <a:ext cx="6858002" cy="762000"/>
          </a:xfrm>
        </p:spPr>
        <p:txBody>
          <a:bodyPr>
            <a:normAutofit/>
          </a:bodyPr>
          <a:lstStyle>
            <a:lvl1pPr marL="0" indent="0" algn="ctr">
              <a:spcBef>
                <a:spcPts val="0"/>
              </a:spcBef>
              <a:buNone/>
              <a:defRPr sz="2400" cap="none" baseline="0">
                <a:solidFill>
                  <a:schemeClr val="bg1"/>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dirty="0"/>
              <a:t>Click to edit Master subtitle style</a:t>
            </a:r>
            <a:endParaRPr dirty="0"/>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70309" y="2362200"/>
            <a:ext cx="2400300" cy="1990725"/>
          </a:xfrm>
        </p:spPr>
        <p:txBody>
          <a:bodyPr anchor="b">
            <a:normAutofit/>
          </a:bodyPr>
          <a:lstStyle>
            <a:lvl1pPr>
              <a:defRPr sz="2600" b="0"/>
            </a:lvl1pPr>
          </a:lstStyle>
          <a:p>
            <a:r>
              <a:rPr lang="en-US"/>
              <a:t>Click to edit Master title style</a:t>
            </a:r>
            <a:endParaRPr/>
          </a:p>
        </p:txBody>
      </p:sp>
      <p:sp>
        <p:nvSpPr>
          <p:cNvPr id="3" name="Content Placeholder 2"/>
          <p:cNvSpPr>
            <a:spLocks noGrp="1"/>
          </p:cNvSpPr>
          <p:nvPr>
            <p:ph idx="1"/>
          </p:nvPr>
        </p:nvSpPr>
        <p:spPr>
          <a:xfrm>
            <a:off x="3370660" y="685800"/>
            <a:ext cx="5429251" cy="5486400"/>
          </a:xfrm>
        </p:spPr>
        <p:txBody>
          <a:bodyP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70309" y="4367309"/>
            <a:ext cx="2400300" cy="1622012"/>
          </a:xfrm>
        </p:spPr>
        <p:txBody>
          <a:bodyPr>
            <a:normAutofit/>
          </a:bodyPr>
          <a:lstStyle>
            <a:lvl1pPr marL="0" indent="0">
              <a:spcBef>
                <a:spcPts val="900"/>
              </a:spcBef>
              <a:buNone/>
              <a:defRPr sz="1200"/>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a:t>Click to edit Master text styles</a:t>
            </a:r>
          </a:p>
        </p:txBody>
      </p:sp>
      <p:sp>
        <p:nvSpPr>
          <p:cNvPr id="5" name="Date Placeholder 4"/>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a:t>9/28/2021</a:t>
            </a:fld>
            <a:endParaRPr/>
          </a:p>
        </p:txBody>
      </p:sp>
      <p:sp>
        <p:nvSpPr>
          <p:cNvPr id="6" name="Footer Placeholder 5"/>
          <p:cNvSpPr>
            <a:spLocks noGrp="1"/>
          </p:cNvSpPr>
          <p:nvPr>
            <p:ph type="ftr" sz="quarter" idx="11"/>
          </p:nvPr>
        </p:nvSpPr>
        <p:spPr>
          <a:xfrm>
            <a:off x="1005840" y="6601968"/>
            <a:ext cx="5369814" cy="237744"/>
          </a:xfrm>
          <a:prstGeom prst="rect">
            <a:avLst/>
          </a:prstGeom>
        </p:spPr>
        <p:txBody>
          <a:bodyPr/>
          <a:lstStyle/>
          <a:p>
            <a:endParaRPr/>
          </a:p>
        </p:txBody>
      </p:sp>
      <p:sp>
        <p:nvSpPr>
          <p:cNvPr id="7" name="Slide Number Placeholder 6"/>
          <p:cNvSpPr>
            <a:spLocks noGrp="1"/>
          </p:cNvSpPr>
          <p:nvPr>
            <p:ph type="sldNum" sz="quarter" idx="12"/>
          </p:nvPr>
        </p:nvSpPr>
        <p:spPr>
          <a:xfrm>
            <a:off x="7658100" y="6601968"/>
            <a:ext cx="480060" cy="237744"/>
          </a:xfrm>
          <a:prstGeom prst="rect">
            <a:avLst/>
          </a:prstGeom>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Alternate Content with Caption">
    <p:spTree>
      <p:nvGrpSpPr>
        <p:cNvPr id="1" name=""/>
        <p:cNvGrpSpPr/>
        <p:nvPr/>
      </p:nvGrpSpPr>
      <p:grpSpPr>
        <a:xfrm>
          <a:off x="0" y="0"/>
          <a:ext cx="0" cy="0"/>
          <a:chOff x="0" y="0"/>
          <a:chExt cx="0" cy="0"/>
        </a:xfrm>
      </p:grpSpPr>
      <p:sp>
        <p:nvSpPr>
          <p:cNvPr id="8" name="Rectangle 7">
            <a:extLst>
              <a:ext uri="{C183D7F6-B498-43B3-948B-1728B52AA6E4}">
                <adec:decorative xmlns:adec="http://schemas.microsoft.com/office/drawing/2017/decorative" val="1"/>
              </a:ext>
            </a:extLst>
          </p:cNvPr>
          <p:cNvSpPr/>
          <p:nvPr/>
        </p:nvSpPr>
        <p:spPr bwMode="ltGray">
          <a:xfrm>
            <a:off x="0" y="0"/>
            <a:ext cx="3655314"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lIns="68580" tIns="34290" rIns="68580" bIns="3429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sz="14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570309" y="2362200"/>
            <a:ext cx="2400300" cy="1990725"/>
          </a:xfrm>
        </p:spPr>
        <p:txBody>
          <a:bodyPr anchor="b">
            <a:noAutofit/>
          </a:bodyPr>
          <a:lstStyle>
            <a:lvl1pPr>
              <a:defRPr sz="4000" b="0">
                <a:solidFill>
                  <a:schemeClr val="bg1"/>
                </a:solidFill>
              </a:defRPr>
            </a:lvl1pPr>
          </a:lstStyle>
          <a:p>
            <a:r>
              <a:rPr lang="en-US" dirty="0"/>
              <a:t>Click to edit Master title style</a:t>
            </a:r>
            <a:endParaRPr dirty="0"/>
          </a:p>
        </p:txBody>
      </p:sp>
      <p:sp>
        <p:nvSpPr>
          <p:cNvPr id="3" name="Content Placeholder 2"/>
          <p:cNvSpPr>
            <a:spLocks noGrp="1"/>
          </p:cNvSpPr>
          <p:nvPr>
            <p:ph idx="1"/>
          </p:nvPr>
        </p:nvSpPr>
        <p:spPr>
          <a:xfrm>
            <a:off x="4022169" y="685800"/>
            <a:ext cx="4777740" cy="5486400"/>
          </a:xfrm>
        </p:spPr>
        <p:txBody>
          <a:bodyPr>
            <a:normAutofit/>
          </a:bodyPr>
          <a:lstStyle>
            <a:lvl1pPr>
              <a:defRPr sz="15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70309" y="4367309"/>
            <a:ext cx="2400300" cy="1622012"/>
          </a:xfrm>
        </p:spPr>
        <p:txBody>
          <a:bodyPr>
            <a:normAutofit/>
          </a:bodyPr>
          <a:lstStyle>
            <a:lvl1pPr marL="177800" indent="-177800">
              <a:spcBef>
                <a:spcPts val="900"/>
              </a:spcBef>
              <a:buClr>
                <a:schemeClr val="accent1"/>
              </a:buClr>
              <a:buFont typeface="Wingdings" pitchFamily="2" charset="2"/>
              <a:buChar char="§"/>
              <a:defRPr sz="1400">
                <a:solidFill>
                  <a:schemeClr val="bg1"/>
                </a:solidFill>
              </a:defRPr>
            </a:lvl1pPr>
            <a:lvl2pPr marL="342900" indent="0">
              <a:buNone/>
              <a:defRPr sz="900"/>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dirty="0"/>
              <a:t>Click to edit Master text styles</a:t>
            </a:r>
          </a:p>
        </p:txBody>
      </p:sp>
    </p:spTree>
    <p:extLst>
      <p:ext uri="{BB962C8B-B14F-4D97-AF65-F5344CB8AC3E}">
        <p14:creationId xmlns:p14="http://schemas.microsoft.com/office/powerpoint/2010/main" val="376930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5486400" cy="6858000"/>
          </a:xfrm>
          <a:solidFill>
            <a:schemeClr val="bg2">
              <a:lumMod val="90000"/>
            </a:schemeClr>
          </a:solidFill>
        </p:spPr>
        <p:txBody>
          <a:bodyPr/>
          <a:lstStyle>
            <a:lvl1pPr marL="0" indent="0" algn="ctr">
              <a:buNone/>
              <a:defRPr sz="2400">
                <a:solidFill>
                  <a:schemeClr val="tx2"/>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endParaRPr dirty="0"/>
          </a:p>
        </p:txBody>
      </p:sp>
      <p:sp>
        <p:nvSpPr>
          <p:cNvPr id="8" name="Rectangle 7">
            <a:extLst>
              <a:ext uri="{C183D7F6-B498-43B3-948B-1728B52AA6E4}">
                <adec:decorative xmlns:adec="http://schemas.microsoft.com/office/drawing/2017/decorative" val="1"/>
              </a:ext>
            </a:extLst>
          </p:cNvPr>
          <p:cNvSpPr/>
          <p:nvPr/>
        </p:nvSpPr>
        <p:spPr bwMode="ltGray">
          <a:xfrm>
            <a:off x="5486400" y="0"/>
            <a:ext cx="3655314" cy="68580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lIns="68580" tIns="34290" rIns="68580" bIns="34290"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sz="1400" b="0" i="0" u="none" strike="noStrike" kern="0" cap="none" spc="0" normalizeH="0" baseline="0">
              <a:ln>
                <a:noFill/>
              </a:ln>
              <a:solidFill>
                <a:prstClr val="white"/>
              </a:solidFill>
              <a:effectLst/>
              <a:uLnTx/>
              <a:uFillTx/>
              <a:latin typeface="Euphemia"/>
              <a:ea typeface="+mn-ea"/>
              <a:cs typeface="+mn-cs"/>
            </a:endParaRPr>
          </a:p>
        </p:txBody>
      </p:sp>
      <p:sp>
        <p:nvSpPr>
          <p:cNvPr id="2" name="Title 1"/>
          <p:cNvSpPr>
            <a:spLocks noGrp="1"/>
          </p:cNvSpPr>
          <p:nvPr>
            <p:ph type="title"/>
          </p:nvPr>
        </p:nvSpPr>
        <p:spPr>
          <a:xfrm>
            <a:off x="5942410" y="2362200"/>
            <a:ext cx="2604689" cy="1993392"/>
          </a:xfrm>
        </p:spPr>
        <p:txBody>
          <a:bodyPr anchor="b">
            <a:normAutofit/>
          </a:bodyPr>
          <a:lstStyle>
            <a:lvl1pPr>
              <a:defRPr sz="4000" b="1">
                <a:solidFill>
                  <a:schemeClr val="bg1"/>
                </a:solidFill>
              </a:defRPr>
            </a:lvl1pPr>
          </a:lstStyle>
          <a:p>
            <a:r>
              <a:rPr lang="en-US" dirty="0"/>
              <a:t>Click to edit Master title style</a:t>
            </a:r>
            <a:endParaRPr dirty="0"/>
          </a:p>
        </p:txBody>
      </p:sp>
      <p:sp>
        <p:nvSpPr>
          <p:cNvPr id="4" name="Text Placeholder 3"/>
          <p:cNvSpPr>
            <a:spLocks noGrp="1"/>
          </p:cNvSpPr>
          <p:nvPr>
            <p:ph type="body" sz="half" idx="2"/>
          </p:nvPr>
        </p:nvSpPr>
        <p:spPr>
          <a:xfrm>
            <a:off x="5942410" y="4355593"/>
            <a:ext cx="2630089" cy="1644615"/>
          </a:xfrm>
        </p:spPr>
        <p:txBody>
          <a:bodyPr>
            <a:normAutofit/>
          </a:bodyPr>
          <a:lstStyle>
            <a:lvl1pPr marL="171450" indent="-171450">
              <a:spcBef>
                <a:spcPts val="900"/>
              </a:spcBef>
              <a:buClr>
                <a:schemeClr val="accent1"/>
              </a:buClr>
              <a:buFont typeface="Wingdings" pitchFamily="2" charset="2"/>
              <a:buChar char="§"/>
              <a:defRPr sz="1400">
                <a:solidFill>
                  <a:schemeClr val="bg1"/>
                </a:solidFill>
              </a:defRPr>
            </a:lvl1pPr>
            <a:lvl2pPr marL="336550" indent="-171450">
              <a:buClr>
                <a:schemeClr val="accent2"/>
              </a:buClr>
              <a:buFont typeface="Arial" pitchFamily="34" charset="0"/>
              <a:buChar char="•"/>
              <a:defRPr sz="1200">
                <a:solidFill>
                  <a:schemeClr val="bg1">
                    <a:lumMod val="95000"/>
                  </a:schemeClr>
                </a:solidFill>
              </a:defRPr>
            </a:lvl2pPr>
            <a:lvl3pPr marL="685800" indent="0">
              <a:buNone/>
              <a:defRPr sz="800"/>
            </a:lvl3pPr>
            <a:lvl4pPr marL="1028700" indent="0">
              <a:buNone/>
              <a:defRPr sz="700"/>
            </a:lvl4pPr>
            <a:lvl5pPr marL="1371600" indent="0">
              <a:buNone/>
              <a:defRPr sz="700"/>
            </a:lvl5pPr>
            <a:lvl6pPr marL="1714500" indent="0">
              <a:buNone/>
              <a:defRPr sz="700"/>
            </a:lvl6pPr>
            <a:lvl7pPr marL="2057400" indent="0">
              <a:buNone/>
              <a:defRPr sz="700"/>
            </a:lvl7pPr>
            <a:lvl8pPr marL="2400300" indent="0">
              <a:buNone/>
              <a:defRPr sz="700"/>
            </a:lvl8pPr>
            <a:lvl9pPr marL="2743200" indent="0">
              <a:buNone/>
              <a:defRPr sz="700"/>
            </a:lvl9pPr>
          </a:lstStyle>
          <a:p>
            <a:pPr lvl="0"/>
            <a:r>
              <a:rPr lang="en-US" dirty="0"/>
              <a:t>Click to edit Master text styles</a:t>
            </a:r>
          </a:p>
          <a:p>
            <a:pPr lvl="1"/>
            <a:endParaRPr lang="en-US" dirty="0"/>
          </a:p>
        </p:txBody>
      </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a:t>9/28/2021</a:t>
            </a:fld>
            <a:endParaRPr/>
          </a:p>
        </p:txBody>
      </p:sp>
      <p:sp>
        <p:nvSpPr>
          <p:cNvPr id="5" name="Footer Placeholder 4"/>
          <p:cNvSpPr>
            <a:spLocks noGrp="1"/>
          </p:cNvSpPr>
          <p:nvPr>
            <p:ph type="ftr" sz="quarter" idx="11"/>
          </p:nvPr>
        </p:nvSpPr>
        <p:spPr>
          <a:xfrm>
            <a:off x="1005840" y="6601968"/>
            <a:ext cx="5369814" cy="237744"/>
          </a:xfrm>
          <a:prstGeom prst="rect">
            <a:avLst/>
          </a:prstGeom>
        </p:spPr>
        <p:txBody>
          <a:bodyPr/>
          <a:lstStyle/>
          <a:p>
            <a:endParaRPr/>
          </a:p>
        </p:txBody>
      </p:sp>
      <p:sp>
        <p:nvSpPr>
          <p:cNvPr id="6" name="Slide Number Placeholder 5"/>
          <p:cNvSpPr>
            <a:spLocks noGrp="1"/>
          </p:cNvSpPr>
          <p:nvPr>
            <p:ph type="sldNum" sz="quarter" idx="12"/>
          </p:nvPr>
        </p:nvSpPr>
        <p:spPr>
          <a:xfrm>
            <a:off x="7658100" y="6601968"/>
            <a:ext cx="480060" cy="237744"/>
          </a:xfrm>
          <a:prstGeom prst="rect">
            <a:avLst/>
          </a:prstGeom>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4637"/>
            <a:ext cx="1971675" cy="58975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28651" y="274637"/>
            <a:ext cx="5800725" cy="58975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a:t>9/28/2021</a:t>
            </a:fld>
            <a:endParaRPr/>
          </a:p>
        </p:txBody>
      </p:sp>
      <p:sp>
        <p:nvSpPr>
          <p:cNvPr id="5" name="Footer Placeholder 4"/>
          <p:cNvSpPr>
            <a:spLocks noGrp="1"/>
          </p:cNvSpPr>
          <p:nvPr>
            <p:ph type="ftr" sz="quarter" idx="11"/>
          </p:nvPr>
        </p:nvSpPr>
        <p:spPr>
          <a:xfrm>
            <a:off x="1005840" y="6601968"/>
            <a:ext cx="5369814" cy="237744"/>
          </a:xfrm>
          <a:prstGeom prst="rect">
            <a:avLst/>
          </a:prstGeom>
        </p:spPr>
        <p:txBody>
          <a:bodyPr/>
          <a:lstStyle/>
          <a:p>
            <a:endParaRPr/>
          </a:p>
        </p:txBody>
      </p:sp>
      <p:sp>
        <p:nvSpPr>
          <p:cNvPr id="6" name="Slide Number Placeholder 5"/>
          <p:cNvSpPr>
            <a:spLocks noGrp="1"/>
          </p:cNvSpPr>
          <p:nvPr>
            <p:ph type="sldNum" sz="quarter" idx="12"/>
          </p:nvPr>
        </p:nvSpPr>
        <p:spPr>
          <a:xfrm>
            <a:off x="7658100" y="6601968"/>
            <a:ext cx="480060" cy="237744"/>
          </a:xfrm>
          <a:prstGeom prst="rect">
            <a:avLst/>
          </a:prstGeom>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14388" y="367470"/>
            <a:ext cx="7945049" cy="757946"/>
          </a:xfrm>
        </p:spPr>
        <p:txBody>
          <a:bodyPr anchor="t">
            <a:normAutofit/>
          </a:bodyPr>
          <a:lstStyle>
            <a:lvl1pPr>
              <a:defRPr sz="2400" b="1">
                <a:effectLst/>
                <a:latin typeface="Lucida Bright" panose="02040602050505020304" pitchFamily="18" charset="0"/>
              </a:defRPr>
            </a:lvl1pPr>
          </a:lstStyle>
          <a:p>
            <a:r>
              <a:rPr lang="en-US" dirty="0"/>
              <a:t>Click to edit Master title style:</a:t>
            </a:r>
            <a:br>
              <a:rPr lang="en-US" dirty="0"/>
            </a:br>
            <a:endParaRPr dirty="0"/>
          </a:p>
        </p:txBody>
      </p:sp>
      <p:sp>
        <p:nvSpPr>
          <p:cNvPr id="3" name="Content Placeholder 2"/>
          <p:cNvSpPr>
            <a:spLocks noGrp="1"/>
          </p:cNvSpPr>
          <p:nvPr>
            <p:ph idx="1"/>
          </p:nvPr>
        </p:nvSpPr>
        <p:spPr>
          <a:xfrm>
            <a:off x="916940" y="1227815"/>
            <a:ext cx="7475030" cy="4640395"/>
          </a:xfrm>
        </p:spPr>
        <p:txBody>
          <a:bodyPr/>
          <a:lstStyle>
            <a:lvl1pPr>
              <a:lnSpc>
                <a:spcPct val="100000"/>
              </a:lnSpc>
              <a:buClr>
                <a:schemeClr val="accent1"/>
              </a:buClr>
              <a:defRPr sz="2400">
                <a:latin typeface="Lucida Bright" panose="02040602050505020304" pitchFamily="18" charset="0"/>
              </a:defRPr>
            </a:lvl1pPr>
            <a:lvl2pPr marL="617220" indent="-342900">
              <a:lnSpc>
                <a:spcPct val="110000"/>
              </a:lnSpc>
              <a:buClr>
                <a:schemeClr val="tx2">
                  <a:lumMod val="75000"/>
                </a:schemeClr>
              </a:buClr>
              <a:buSzPct val="110000"/>
              <a:buFont typeface="Arial" panose="020B0604020202020204" pitchFamily="34" charset="0"/>
              <a:buChar char="•"/>
              <a:defRPr sz="2000">
                <a:latin typeface="Lucida Bright" panose="02040602050505020304" pitchFamily="18" charset="0"/>
              </a:defRPr>
            </a:lvl2pPr>
            <a:lvl3pPr marL="685800" indent="-171450">
              <a:lnSpc>
                <a:spcPct val="110000"/>
              </a:lnSpc>
              <a:buClr>
                <a:schemeClr val="accent1"/>
              </a:buClr>
              <a:buFont typeface="Arial" panose="020B0604020202020204" pitchFamily="34" charset="0"/>
              <a:buChar char="•"/>
              <a:defRPr sz="1900">
                <a:latin typeface="Lucida Bright" panose="02040602050505020304" pitchFamily="18" charset="0"/>
              </a:defRPr>
            </a:lvl3pPr>
            <a:lvl4pPr marL="1097280" indent="-342900">
              <a:buClr>
                <a:schemeClr val="accent1"/>
              </a:buClr>
              <a:buFont typeface="+mj-lt"/>
              <a:buAutoNum type="arabicPeriod"/>
              <a:defRPr sz="1600">
                <a:latin typeface="Lucida Bright" panose="02040602050505020304" pitchFamily="18" charset="0"/>
              </a:defRPr>
            </a:lvl4pPr>
            <a:lvl5pPr>
              <a:defRPr sz="1200"/>
            </a:lvl5pPr>
            <a:lvl6pPr>
              <a:defRPr/>
            </a:lvl6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8" name="Rectangle 7">
            <a:extLst>
              <a:ext uri="{FF2B5EF4-FFF2-40B4-BE49-F238E27FC236}">
                <a16:creationId xmlns:a16="http://schemas.microsoft.com/office/drawing/2014/main" id="{31403A93-58E9-4A8A-B592-3A795852AF07}"/>
              </a:ext>
              <a:ext uri="{C183D7F6-B498-43B3-948B-1728B52AA6E4}">
                <adec:decorative xmlns:adec="http://schemas.microsoft.com/office/drawing/2017/decorative" val="1"/>
              </a:ext>
            </a:extLst>
          </p:cNvPr>
          <p:cNvSpPr/>
          <p:nvPr userDrawn="1"/>
        </p:nvSpPr>
        <p:spPr>
          <a:xfrm>
            <a:off x="0" y="1004799"/>
            <a:ext cx="457200" cy="91440"/>
          </a:xfrm>
          <a:prstGeom prst="rect">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1944947E-CAD4-4F8E-A921-55D45CD434B3}"/>
              </a:ext>
              <a:ext uri="{C183D7F6-B498-43B3-948B-1728B52AA6E4}">
                <adec:decorative xmlns:adec="http://schemas.microsoft.com/office/drawing/2017/decorative" val="1"/>
              </a:ext>
            </a:extLst>
          </p:cNvPr>
          <p:cNvSpPr/>
          <p:nvPr userDrawn="1"/>
        </p:nvSpPr>
        <p:spPr>
          <a:xfrm>
            <a:off x="457200" y="1004799"/>
            <a:ext cx="8686800" cy="9144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TCEQ Logo&#10;&#10;">
            <a:extLst>
              <a:ext uri="{FF2B5EF4-FFF2-40B4-BE49-F238E27FC236}">
                <a16:creationId xmlns:a16="http://schemas.microsoft.com/office/drawing/2014/main" id="{8194DEDB-EE24-46B2-B31D-8F5013ADB10C}"/>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58894" y="5650201"/>
            <a:ext cx="822960" cy="822960"/>
          </a:xfrm>
          <a:prstGeom prst="rect">
            <a:avLst/>
          </a:prstGeom>
        </p:spPr>
      </p:pic>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6F47CA-699A-4CFC-9316-43DF18204CF9}"/>
              </a:ext>
            </a:extLst>
          </p:cNvPr>
          <p:cNvSpPr>
            <a:spLocks noGrp="1"/>
          </p:cNvSpPr>
          <p:nvPr>
            <p:ph type="title" hasCustomPrompt="1"/>
          </p:nvPr>
        </p:nvSpPr>
        <p:spPr>
          <a:xfrm>
            <a:off x="809281" y="341832"/>
            <a:ext cx="8061253" cy="740361"/>
          </a:xfrm>
        </p:spPr>
        <p:txBody>
          <a:bodyPr>
            <a:noAutofit/>
          </a:bodyPr>
          <a:lstStyle>
            <a:lvl1pPr>
              <a:defRPr sz="2400" b="1">
                <a:effectLst/>
                <a:latin typeface="Lucida Bright" panose="02040602050505020304" pitchFamily="18" charset="0"/>
              </a:defRPr>
            </a:lvl1pPr>
          </a:lstStyle>
          <a:p>
            <a:r>
              <a:rPr lang="en-US" dirty="0"/>
              <a:t>Click to edit Master title style:</a:t>
            </a:r>
            <a:br>
              <a:rPr lang="en-US" dirty="0"/>
            </a:br>
            <a:endParaRPr lang="en-US" dirty="0"/>
          </a:p>
        </p:txBody>
      </p:sp>
      <p:sp>
        <p:nvSpPr>
          <p:cNvPr id="3" name="Date Placeholder 2">
            <a:extLst>
              <a:ext uri="{FF2B5EF4-FFF2-40B4-BE49-F238E27FC236}">
                <a16:creationId xmlns:a16="http://schemas.microsoft.com/office/drawing/2014/main" id="{7AFADEA8-77F5-4B1C-832D-E90CA52ACDA6}"/>
              </a:ext>
            </a:extLst>
          </p:cNvPr>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smtClean="0"/>
              <a:pPr/>
              <a:t>9/28/2021</a:t>
            </a:fld>
            <a:endParaRPr lang="en-US"/>
          </a:p>
        </p:txBody>
      </p:sp>
      <p:sp>
        <p:nvSpPr>
          <p:cNvPr id="4" name="Footer Placeholder 3">
            <a:extLst>
              <a:ext uri="{FF2B5EF4-FFF2-40B4-BE49-F238E27FC236}">
                <a16:creationId xmlns:a16="http://schemas.microsoft.com/office/drawing/2014/main" id="{98884F37-21FB-494C-AC93-73747E00EFBD}"/>
              </a:ext>
            </a:extLst>
          </p:cNvPr>
          <p:cNvSpPr>
            <a:spLocks noGrp="1"/>
          </p:cNvSpPr>
          <p:nvPr>
            <p:ph type="ftr" sz="quarter" idx="11"/>
          </p:nvPr>
        </p:nvSpPr>
        <p:spPr>
          <a:xfrm>
            <a:off x="1005840" y="6601968"/>
            <a:ext cx="5369814" cy="237744"/>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0D3F14A4-4089-4C17-99F0-9B6EC8578464}"/>
              </a:ext>
            </a:extLst>
          </p:cNvPr>
          <p:cNvSpPr>
            <a:spLocks noGrp="1"/>
          </p:cNvSpPr>
          <p:nvPr>
            <p:ph type="sldNum" sz="quarter" idx="12"/>
          </p:nvPr>
        </p:nvSpPr>
        <p:spPr>
          <a:xfrm>
            <a:off x="7658100" y="6601968"/>
            <a:ext cx="480060" cy="237744"/>
          </a:xfrm>
          <a:prstGeom prst="rect">
            <a:avLst/>
          </a:prstGeom>
        </p:spPr>
        <p:txBody>
          <a:bodyPr/>
          <a:lstStyle/>
          <a:p>
            <a:fld id="{CA8D9AD5-F248-4919-864A-CFD76CC027D6}" type="slidenum">
              <a:rPr lang="en-US" smtClean="0"/>
              <a:pPr/>
              <a:t>‹#›</a:t>
            </a:fld>
            <a:endParaRPr lang="en-US"/>
          </a:p>
        </p:txBody>
      </p:sp>
      <p:sp>
        <p:nvSpPr>
          <p:cNvPr id="9" name="Table Placeholder 8">
            <a:extLst>
              <a:ext uri="{FF2B5EF4-FFF2-40B4-BE49-F238E27FC236}">
                <a16:creationId xmlns:a16="http://schemas.microsoft.com/office/drawing/2014/main" id="{1292FD69-A146-453C-A2D6-8867DDCDB663}"/>
              </a:ext>
            </a:extLst>
          </p:cNvPr>
          <p:cNvSpPr>
            <a:spLocks noGrp="1"/>
          </p:cNvSpPr>
          <p:nvPr>
            <p:ph type="tbl" sz="quarter" idx="13"/>
          </p:nvPr>
        </p:nvSpPr>
        <p:spPr>
          <a:xfrm>
            <a:off x="889000" y="1290638"/>
            <a:ext cx="7718425" cy="5110162"/>
          </a:xfrm>
        </p:spPr>
        <p:txBody>
          <a:bodyPr/>
          <a:lstStyle/>
          <a:p>
            <a:endParaRPr lang="en-US"/>
          </a:p>
        </p:txBody>
      </p:sp>
      <p:pic>
        <p:nvPicPr>
          <p:cNvPr id="11" name="Picture 10" descr="TCEQ Logo&#10;&#10;">
            <a:extLst>
              <a:ext uri="{FF2B5EF4-FFF2-40B4-BE49-F238E27FC236}">
                <a16:creationId xmlns:a16="http://schemas.microsoft.com/office/drawing/2014/main" id="{F8FAFA65-CF98-4874-AB44-4EFB76B237B3}"/>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7618" y="5043929"/>
            <a:ext cx="822960" cy="822960"/>
          </a:xfrm>
          <a:prstGeom prst="rect">
            <a:avLst/>
          </a:prstGeom>
        </p:spPr>
      </p:pic>
      <p:pic>
        <p:nvPicPr>
          <p:cNvPr id="12" name="Picture 11" descr="UT CPPDR logo">
            <a:extLst>
              <a:ext uri="{FF2B5EF4-FFF2-40B4-BE49-F238E27FC236}">
                <a16:creationId xmlns:a16="http://schemas.microsoft.com/office/drawing/2014/main" id="{7EABDB97-AAC6-4B59-8E29-7F71F8D7E82A}"/>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66054" y="6018011"/>
            <a:ext cx="2286000" cy="534112"/>
          </a:xfrm>
          <a:prstGeom prst="rect">
            <a:avLst/>
          </a:prstGeom>
          <a:ln w="38100">
            <a:solidFill>
              <a:schemeClr val="bg1"/>
            </a:solidFill>
          </a:ln>
        </p:spPr>
      </p:pic>
    </p:spTree>
    <p:extLst>
      <p:ext uri="{BB962C8B-B14F-4D97-AF65-F5344CB8AC3E}">
        <p14:creationId xmlns:p14="http://schemas.microsoft.com/office/powerpoint/2010/main" val="3865523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bwMode="ltGray">
          <a:xfrm>
            <a:off x="0" y="0"/>
            <a:ext cx="9141620" cy="45720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lIns="68580" tIns="34290" rIns="68580" bIns="34290"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8" name="Rectangle 7"/>
          <p:cNvSpPr/>
          <p:nvPr/>
        </p:nvSpPr>
        <p:spPr bwMode="white">
          <a:xfrm>
            <a:off x="-1" y="411480"/>
            <a:ext cx="9141620" cy="4572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68580" tIns="34290" rIns="68580" bIns="34290" rtlCol="0" anchor="ctr"/>
          <a:lstStyle/>
          <a:p>
            <a:pPr algn="ctr"/>
            <a:endParaRPr/>
          </a:p>
        </p:txBody>
      </p:sp>
      <p:sp>
        <p:nvSpPr>
          <p:cNvPr id="2" name="Title 1"/>
          <p:cNvSpPr>
            <a:spLocks noGrp="1"/>
          </p:cNvSpPr>
          <p:nvPr>
            <p:ph type="title"/>
          </p:nvPr>
        </p:nvSpPr>
        <p:spPr>
          <a:xfrm>
            <a:off x="1143000" y="1143000"/>
            <a:ext cx="6858000" cy="2667000"/>
          </a:xfrm>
        </p:spPr>
        <p:txBody>
          <a:bodyPr anchor="b">
            <a:normAutofit/>
          </a:bodyPr>
          <a:lstStyle>
            <a:lvl1pPr algn="ctr">
              <a:defRPr sz="3900" b="0"/>
            </a:lvl1pPr>
          </a:lstStyle>
          <a:p>
            <a:r>
              <a:rPr lang="en-US"/>
              <a:t>Click to edit Master title style</a:t>
            </a:r>
            <a:endParaRPr/>
          </a:p>
        </p:txBody>
      </p:sp>
      <p:sp>
        <p:nvSpPr>
          <p:cNvPr id="3" name="Text Placeholder 2"/>
          <p:cNvSpPr>
            <a:spLocks noGrp="1"/>
          </p:cNvSpPr>
          <p:nvPr>
            <p:ph type="body" idx="1"/>
          </p:nvPr>
        </p:nvSpPr>
        <p:spPr>
          <a:xfrm>
            <a:off x="1143000" y="3810000"/>
            <a:ext cx="6858000" cy="1143000"/>
          </a:xfrm>
        </p:spPr>
        <p:txBody>
          <a:bodyPr anchor="t">
            <a:normAutofit/>
          </a:bodyPr>
          <a:lstStyle>
            <a:lvl1pPr marL="0" indent="0" algn="ctr">
              <a:spcBef>
                <a:spcPts val="0"/>
              </a:spcBef>
              <a:buNone/>
              <a:defRPr sz="1800" cap="none" baseline="0">
                <a:solidFill>
                  <a:schemeClr val="tx2"/>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a:t>9/28/2021</a:t>
            </a:fld>
            <a:endParaRPr/>
          </a:p>
        </p:txBody>
      </p:sp>
      <p:sp>
        <p:nvSpPr>
          <p:cNvPr id="5" name="Footer Placeholder 4"/>
          <p:cNvSpPr>
            <a:spLocks noGrp="1"/>
          </p:cNvSpPr>
          <p:nvPr>
            <p:ph type="ftr" sz="quarter" idx="11"/>
          </p:nvPr>
        </p:nvSpPr>
        <p:spPr>
          <a:xfrm>
            <a:off x="1005840" y="6601968"/>
            <a:ext cx="5369814" cy="237744"/>
          </a:xfrm>
          <a:prstGeom prst="rect">
            <a:avLst/>
          </a:prstGeom>
        </p:spPr>
        <p:txBody>
          <a:bodyPr/>
          <a:lstStyle/>
          <a:p>
            <a:endParaRPr/>
          </a:p>
        </p:txBody>
      </p:sp>
      <p:sp>
        <p:nvSpPr>
          <p:cNvPr id="6" name="Slide Number Placeholder 5"/>
          <p:cNvSpPr>
            <a:spLocks noGrp="1"/>
          </p:cNvSpPr>
          <p:nvPr>
            <p:ph type="sldNum" sz="quarter" idx="12"/>
          </p:nvPr>
        </p:nvSpPr>
        <p:spPr>
          <a:xfrm>
            <a:off x="7658100" y="6601968"/>
            <a:ext cx="480060" cy="237744"/>
          </a:xfrm>
          <a:prstGeom prst="rect">
            <a:avLst/>
          </a:prstGeom>
        </p:spPr>
        <p:txBody>
          <a:bodyPr/>
          <a:lstStyle/>
          <a:p>
            <a:fld id="{CA8D9AD5-F248-4919-864A-CFD76CC027D6}" type="slidenum">
              <a:rPr/>
              <a:t>‹#›</a:t>
            </a:fld>
            <a:endParaRPr/>
          </a:p>
        </p:txBody>
      </p:sp>
    </p:spTree>
    <p:extLst>
      <p:ext uri="{BB962C8B-B14F-4D97-AF65-F5344CB8AC3E}">
        <p14:creationId xmlns:p14="http://schemas.microsoft.com/office/powerpoint/2010/main" val="271584378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Alternate 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3000" y="1143000"/>
            <a:ext cx="6858000" cy="2667000"/>
          </a:xfrm>
        </p:spPr>
        <p:txBody>
          <a:bodyPr anchor="b">
            <a:normAutofit/>
          </a:bodyPr>
          <a:lstStyle>
            <a:lvl1pPr algn="ctr">
              <a:defRPr sz="3900" b="0">
                <a:solidFill>
                  <a:schemeClr val="tx1"/>
                </a:solidFill>
              </a:defRPr>
            </a:lvl1pPr>
          </a:lstStyle>
          <a:p>
            <a:r>
              <a:rPr lang="en-US"/>
              <a:t>Click to edit Master title style</a:t>
            </a:r>
            <a:endParaRPr/>
          </a:p>
        </p:txBody>
      </p:sp>
      <p:sp>
        <p:nvSpPr>
          <p:cNvPr id="3" name="Text Placeholder 2"/>
          <p:cNvSpPr>
            <a:spLocks noGrp="1"/>
          </p:cNvSpPr>
          <p:nvPr>
            <p:ph type="body" idx="1"/>
          </p:nvPr>
        </p:nvSpPr>
        <p:spPr>
          <a:xfrm>
            <a:off x="1141810" y="3810000"/>
            <a:ext cx="6858000" cy="1143000"/>
          </a:xfrm>
        </p:spPr>
        <p:txBody>
          <a:bodyPr anchor="t">
            <a:normAutofit/>
          </a:bodyPr>
          <a:lstStyle>
            <a:lvl1pPr marL="0" indent="0" algn="ctr">
              <a:spcBef>
                <a:spcPts val="0"/>
              </a:spcBef>
              <a:buNone/>
              <a:defRPr sz="1800" cap="none" baseline="0">
                <a:solidFill>
                  <a:schemeClr val="tx1"/>
                </a:solidFill>
              </a:defRPr>
            </a:lvl1pPr>
            <a:lvl2pPr marL="342900" indent="0">
              <a:buNone/>
              <a:defRPr sz="1400">
                <a:solidFill>
                  <a:schemeClr val="tx1">
                    <a:tint val="75000"/>
                  </a:schemeClr>
                </a:solidFill>
              </a:defRPr>
            </a:lvl2pPr>
            <a:lvl3pPr marL="685800" indent="0">
              <a:buNone/>
              <a:defRPr sz="1200">
                <a:solidFill>
                  <a:schemeClr val="tx1">
                    <a:tint val="75000"/>
                  </a:schemeClr>
                </a:solidFill>
              </a:defRPr>
            </a:lvl3pPr>
            <a:lvl4pPr marL="1028700" indent="0">
              <a:buNone/>
              <a:defRPr sz="1100">
                <a:solidFill>
                  <a:schemeClr val="tx1">
                    <a:tint val="75000"/>
                  </a:schemeClr>
                </a:solidFill>
              </a:defRPr>
            </a:lvl4pPr>
            <a:lvl5pPr marL="1371600" indent="0">
              <a:buNone/>
              <a:defRPr sz="1100">
                <a:solidFill>
                  <a:schemeClr val="tx1">
                    <a:tint val="75000"/>
                  </a:schemeClr>
                </a:solidFill>
              </a:defRPr>
            </a:lvl5pPr>
            <a:lvl6pPr marL="1714500" indent="0">
              <a:buNone/>
              <a:defRPr sz="1100">
                <a:solidFill>
                  <a:schemeClr val="tx1">
                    <a:tint val="75000"/>
                  </a:schemeClr>
                </a:solidFill>
              </a:defRPr>
            </a:lvl6pPr>
            <a:lvl7pPr marL="2057400" indent="0">
              <a:buNone/>
              <a:defRPr sz="1100">
                <a:solidFill>
                  <a:schemeClr val="tx1">
                    <a:tint val="75000"/>
                  </a:schemeClr>
                </a:solidFill>
              </a:defRPr>
            </a:lvl7pPr>
            <a:lvl8pPr marL="2400300" indent="0">
              <a:buNone/>
              <a:defRPr sz="1100">
                <a:solidFill>
                  <a:schemeClr val="tx1">
                    <a:tint val="75000"/>
                  </a:schemeClr>
                </a:solidFill>
              </a:defRPr>
            </a:lvl8pPr>
            <a:lvl9pPr marL="2743200" indent="0">
              <a:buNone/>
              <a:defRPr sz="11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656832" y="6601968"/>
            <a:ext cx="720090" cy="237744"/>
          </a:xfrm>
          <a:prstGeom prst="rect">
            <a:avLst/>
          </a:prstGeom>
        </p:spPr>
        <p:txBody>
          <a:bodyPr/>
          <a:lstStyle>
            <a:lvl1pPr>
              <a:defRPr>
                <a:solidFill>
                  <a:schemeClr val="tx2"/>
                </a:solidFill>
              </a:defRPr>
            </a:lvl1pPr>
          </a:lstStyle>
          <a:p>
            <a:fld id="{9E583DDF-CA54-461A-A486-592D2374C532}" type="datetimeFigureOut">
              <a:rPr lang="en-US"/>
              <a:pPr/>
              <a:t>9/28/2021</a:t>
            </a:fld>
            <a:endParaRPr/>
          </a:p>
        </p:txBody>
      </p:sp>
      <p:sp>
        <p:nvSpPr>
          <p:cNvPr id="5" name="Footer Placeholder 4"/>
          <p:cNvSpPr>
            <a:spLocks noGrp="1"/>
          </p:cNvSpPr>
          <p:nvPr>
            <p:ph type="ftr" sz="quarter" idx="11"/>
          </p:nvPr>
        </p:nvSpPr>
        <p:spPr>
          <a:xfrm>
            <a:off x="1005840" y="6601968"/>
            <a:ext cx="5369814" cy="237744"/>
          </a:xfrm>
          <a:prstGeom prst="rect">
            <a:avLst/>
          </a:prstGeom>
        </p:spPr>
        <p:txBody>
          <a:bodyPr/>
          <a:lstStyle>
            <a:lvl1pPr>
              <a:defRPr>
                <a:solidFill>
                  <a:schemeClr val="tx2"/>
                </a:solidFill>
              </a:defRPr>
            </a:lvl1pPr>
          </a:lstStyle>
          <a:p>
            <a:endParaRPr/>
          </a:p>
        </p:txBody>
      </p:sp>
      <p:sp>
        <p:nvSpPr>
          <p:cNvPr id="6" name="Slide Number Placeholder 5"/>
          <p:cNvSpPr>
            <a:spLocks noGrp="1"/>
          </p:cNvSpPr>
          <p:nvPr>
            <p:ph type="sldNum" sz="quarter" idx="12"/>
          </p:nvPr>
        </p:nvSpPr>
        <p:spPr>
          <a:xfrm>
            <a:off x="7658100" y="6601968"/>
            <a:ext cx="480060" cy="237744"/>
          </a:xfrm>
          <a:prstGeom prst="rect">
            <a:avLst/>
          </a:prstGeom>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804328065"/>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defRPr sz="2400" b="1">
                <a:effectLst/>
                <a:latin typeface="Lucida Bright" panose="02040602050505020304" pitchFamily="18" charset="0"/>
              </a:defRPr>
            </a:lvl1pPr>
          </a:lstStyle>
          <a:p>
            <a:r>
              <a:rPr lang="en-US" dirty="0"/>
              <a:t>Click to edit Master title style</a:t>
            </a:r>
            <a:endParaRPr dirty="0"/>
          </a:p>
        </p:txBody>
      </p:sp>
      <p:sp>
        <p:nvSpPr>
          <p:cNvPr id="3" name="Content Placeholder 2"/>
          <p:cNvSpPr>
            <a:spLocks noGrp="1"/>
          </p:cNvSpPr>
          <p:nvPr>
            <p:ph sz="half" idx="1"/>
          </p:nvPr>
        </p:nvSpPr>
        <p:spPr>
          <a:xfrm>
            <a:off x="790682" y="1310275"/>
            <a:ext cx="3749040" cy="4123944"/>
          </a:xfrm>
        </p:spPr>
        <p:txBody>
          <a:bodyPr>
            <a:normAutofit/>
          </a:bodyPr>
          <a:lstStyle>
            <a:lvl1pPr>
              <a:buClr>
                <a:schemeClr val="accent1"/>
              </a:buClr>
              <a:defRPr sz="1800">
                <a:latin typeface="Lucida Bright" panose="02040602050505020304" pitchFamily="18" charset="0"/>
              </a:defRPr>
            </a:lvl1pPr>
            <a:lvl2pPr>
              <a:lnSpc>
                <a:spcPct val="110000"/>
              </a:lnSpc>
              <a:defRPr sz="1600">
                <a:latin typeface="Lucida Bright" panose="02040602050505020304" pitchFamily="18" charset="0"/>
              </a:defRPr>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Content Placeholder 3"/>
          <p:cNvSpPr>
            <a:spLocks noGrp="1"/>
          </p:cNvSpPr>
          <p:nvPr>
            <p:ph sz="half" idx="2"/>
          </p:nvPr>
        </p:nvSpPr>
        <p:spPr>
          <a:xfrm>
            <a:off x="4537034" y="1310275"/>
            <a:ext cx="3749040" cy="4123944"/>
          </a:xfrm>
        </p:spPr>
        <p:txBody>
          <a:bodyPr>
            <a:normAutofit/>
          </a:bodyPr>
          <a:lstStyle>
            <a:lvl1pPr>
              <a:buClr>
                <a:schemeClr val="accent1"/>
              </a:buClr>
              <a:defRPr sz="1800">
                <a:latin typeface="Lucida Bright" panose="02040602050505020304" pitchFamily="18" charset="0"/>
              </a:defRPr>
            </a:lvl1pPr>
            <a:lvl2pPr>
              <a:lnSpc>
                <a:spcPct val="110000"/>
              </a:lnSpc>
              <a:defRPr sz="1600">
                <a:latin typeface="Lucida Bright" panose="02040602050505020304" pitchFamily="18" charset="0"/>
              </a:defRPr>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pic>
        <p:nvPicPr>
          <p:cNvPr id="12" name="Picture 11" descr="TCEQ Logo&#10;&#10;">
            <a:extLst>
              <a:ext uri="{FF2B5EF4-FFF2-40B4-BE49-F238E27FC236}">
                <a16:creationId xmlns:a16="http://schemas.microsoft.com/office/drawing/2014/main" id="{ED49A965-492B-4955-A482-AE0969A5291F}"/>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107618" y="5137448"/>
            <a:ext cx="822960" cy="822960"/>
          </a:xfrm>
          <a:prstGeom prst="rect">
            <a:avLst/>
          </a:prstGeom>
        </p:spPr>
      </p:pic>
      <p:pic>
        <p:nvPicPr>
          <p:cNvPr id="13" name="Picture 12" descr="UT CPPDR logo">
            <a:extLst>
              <a:ext uri="{FF2B5EF4-FFF2-40B4-BE49-F238E27FC236}">
                <a16:creationId xmlns:a16="http://schemas.microsoft.com/office/drawing/2014/main" id="{74BD04E0-76C2-4461-93B0-F0A1A5EAB8C0}"/>
              </a:ext>
            </a:extLst>
          </p:cNvPr>
          <p:cNvPicPr>
            <a:picLocks noChangeAspect="1"/>
          </p:cNvPicPr>
          <p:nvPr userDrawn="1"/>
        </p:nvPicPr>
        <p:blipFill>
          <a:blip r:embed="rId3" cstate="screen">
            <a:extLst>
              <a:ext uri="{28A0092B-C50C-407E-A947-70E740481C1C}">
                <a14:useLocalDpi xmlns:a14="http://schemas.microsoft.com/office/drawing/2010/main" val="0"/>
              </a:ext>
            </a:extLst>
          </a:blip>
          <a:stretch>
            <a:fillRect/>
          </a:stretch>
        </p:blipFill>
        <p:spPr>
          <a:xfrm>
            <a:off x="66054" y="6080357"/>
            <a:ext cx="2103120" cy="491384"/>
          </a:xfrm>
          <a:prstGeom prst="rect">
            <a:avLst/>
          </a:prstGeom>
          <a:ln w="38100">
            <a:solidFill>
              <a:schemeClr val="bg1"/>
            </a:solidFill>
          </a:ln>
        </p:spPr>
      </p:pic>
    </p:spTree>
    <p:extLst>
      <p:ext uri="{BB962C8B-B14F-4D97-AF65-F5344CB8AC3E}">
        <p14:creationId xmlns:p14="http://schemas.microsoft.com/office/powerpoint/2010/main" val="3117078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005840" y="1837465"/>
            <a:ext cx="3429000" cy="766588"/>
          </a:xfrm>
        </p:spPr>
        <p:txBody>
          <a:bodyPr anchor="ctr">
            <a:normAutofit/>
          </a:bodyPr>
          <a:lstStyle>
            <a:lvl1pPr marL="0" indent="0">
              <a:spcBef>
                <a:spcPts val="0"/>
              </a:spcBef>
              <a:buNone/>
              <a:defRPr sz="1700" b="0" cap="none" baseline="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05840" y="2740734"/>
            <a:ext cx="3429000" cy="3288847"/>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09160" y="1837465"/>
            <a:ext cx="3429000" cy="766588"/>
          </a:xfrm>
        </p:spPr>
        <p:txBody>
          <a:bodyPr anchor="ctr">
            <a:normAutofit/>
          </a:bodyPr>
          <a:lstStyle>
            <a:lvl1pPr marL="0" indent="0">
              <a:spcBef>
                <a:spcPts val="0"/>
              </a:spcBef>
              <a:buNone/>
              <a:defRPr sz="1700" b="0" cap="none" baseline="0"/>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09160" y="2740734"/>
            <a:ext cx="3429000" cy="3288847"/>
          </a:xfrm>
        </p:spPr>
        <p:txBody>
          <a:bodyPr>
            <a:normAutofit/>
          </a:bodyPr>
          <a:lstStyle>
            <a:lvl1pPr>
              <a:defRPr sz="1400"/>
            </a:lvl1pPr>
            <a:lvl2pPr>
              <a:defRPr sz="1200"/>
            </a:lvl2pPr>
            <a:lvl3pPr>
              <a:defRPr sz="110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a:xfrm>
            <a:off x="6656832" y="6601968"/>
            <a:ext cx="720090" cy="237744"/>
          </a:xfrm>
          <a:prstGeom prst="rect">
            <a:avLst/>
          </a:prstGeom>
        </p:spPr>
        <p:txBody>
          <a:bodyPr/>
          <a:lstStyle/>
          <a:p>
            <a:fld id="{9E583DDF-CA54-461A-A486-592D2374C532}" type="datetimeFigureOut">
              <a:rPr lang="en-US"/>
              <a:t>9/28/2021</a:t>
            </a:fld>
            <a:endParaRPr/>
          </a:p>
        </p:txBody>
      </p:sp>
      <p:sp>
        <p:nvSpPr>
          <p:cNvPr id="8" name="Footer Placeholder 7"/>
          <p:cNvSpPr>
            <a:spLocks noGrp="1"/>
          </p:cNvSpPr>
          <p:nvPr>
            <p:ph type="ftr" sz="quarter" idx="11"/>
          </p:nvPr>
        </p:nvSpPr>
        <p:spPr>
          <a:xfrm>
            <a:off x="1005840" y="6601968"/>
            <a:ext cx="5369814" cy="237744"/>
          </a:xfrm>
          <a:prstGeom prst="rect">
            <a:avLst/>
          </a:prstGeom>
        </p:spPr>
        <p:txBody>
          <a:bodyPr/>
          <a:lstStyle/>
          <a:p>
            <a:endParaRPr/>
          </a:p>
        </p:txBody>
      </p:sp>
      <p:sp>
        <p:nvSpPr>
          <p:cNvPr id="9" name="Slide Number Placeholder 8"/>
          <p:cNvSpPr>
            <a:spLocks noGrp="1"/>
          </p:cNvSpPr>
          <p:nvPr>
            <p:ph type="sldNum" sz="quarter" idx="12"/>
          </p:nvPr>
        </p:nvSpPr>
        <p:spPr>
          <a:xfrm>
            <a:off x="7658100" y="6601968"/>
            <a:ext cx="480060" cy="237744"/>
          </a:xfrm>
          <a:prstGeom prst="rect">
            <a:avLst/>
          </a:prstGeom>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30534" y="456602"/>
            <a:ext cx="1909482" cy="3621024"/>
          </a:xfrm>
        </p:spPr>
        <p:txBody>
          <a:bodyPr anchor="t">
            <a:normAutofit/>
          </a:bodyPr>
          <a:lstStyle>
            <a:lvl1pPr algn="l">
              <a:defRPr sz="2400" b="1">
                <a:effectLst/>
                <a:latin typeface="Lucida Bright" panose="02040602050505020304" pitchFamily="18" charset="0"/>
              </a:defRPr>
            </a:lvl1pPr>
          </a:lstStyle>
          <a:p>
            <a:r>
              <a:rPr lang="en-US" dirty="0"/>
              <a:t>Click to edit Master title style</a:t>
            </a:r>
            <a:endParaRPr dirty="0"/>
          </a:p>
        </p:txBody>
      </p:sp>
      <p:pic>
        <p:nvPicPr>
          <p:cNvPr id="8" name="Picture 7" descr="TCEQ Logo&#10;&#10;">
            <a:extLst>
              <a:ext uri="{FF2B5EF4-FFF2-40B4-BE49-F238E27FC236}">
                <a16:creationId xmlns:a16="http://schemas.microsoft.com/office/drawing/2014/main" id="{4C80415F-5779-46FE-A328-683B83D82D7D}"/>
              </a:ext>
            </a:extLst>
          </p:cNvPr>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a:off x="261444" y="5578438"/>
            <a:ext cx="822960" cy="822960"/>
          </a:xfrm>
          <a:prstGeom prst="rect">
            <a:avLst/>
          </a:prstGeom>
        </p:spPr>
      </p:pic>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656832" y="6601968"/>
            <a:ext cx="720090" cy="237744"/>
          </a:xfrm>
          <a:prstGeom prst="rect">
            <a:avLst/>
          </a:prstGeom>
        </p:spPr>
        <p:txBody>
          <a:bodyPr/>
          <a:lstStyle>
            <a:lvl1pPr>
              <a:defRPr>
                <a:solidFill>
                  <a:schemeClr val="tx2"/>
                </a:solidFill>
              </a:defRPr>
            </a:lvl1pPr>
          </a:lstStyle>
          <a:p>
            <a:fld id="{9E583DDF-CA54-461A-A486-592D2374C532}" type="datetimeFigureOut">
              <a:rPr lang="en-US"/>
              <a:pPr/>
              <a:t>9/28/2021</a:t>
            </a:fld>
            <a:endParaRPr/>
          </a:p>
        </p:txBody>
      </p:sp>
      <p:sp>
        <p:nvSpPr>
          <p:cNvPr id="3" name="Footer Placeholder 2"/>
          <p:cNvSpPr>
            <a:spLocks noGrp="1"/>
          </p:cNvSpPr>
          <p:nvPr>
            <p:ph type="ftr" sz="quarter" idx="11"/>
          </p:nvPr>
        </p:nvSpPr>
        <p:spPr>
          <a:xfrm>
            <a:off x="1005840" y="6601968"/>
            <a:ext cx="5369814" cy="237744"/>
          </a:xfrm>
          <a:prstGeom prst="rect">
            <a:avLst/>
          </a:prstGeom>
        </p:spPr>
        <p:txBody>
          <a:bodyPr/>
          <a:lstStyle>
            <a:lvl1pPr>
              <a:defRPr>
                <a:solidFill>
                  <a:schemeClr val="tx2"/>
                </a:solidFill>
              </a:defRPr>
            </a:lvl1pPr>
          </a:lstStyle>
          <a:p>
            <a:endParaRPr/>
          </a:p>
        </p:txBody>
      </p:sp>
      <p:sp>
        <p:nvSpPr>
          <p:cNvPr id="4" name="Slide Number Placeholder 3"/>
          <p:cNvSpPr>
            <a:spLocks noGrp="1"/>
          </p:cNvSpPr>
          <p:nvPr>
            <p:ph type="sldNum" sz="quarter" idx="12"/>
          </p:nvPr>
        </p:nvSpPr>
        <p:spPr>
          <a:xfrm>
            <a:off x="7658100" y="6601968"/>
            <a:ext cx="480060" cy="237744"/>
          </a:xfrm>
          <a:prstGeom prst="rect">
            <a:avLst/>
          </a:prstGeom>
        </p:spPr>
        <p:txBody>
          <a:bodyPr/>
          <a:lstStyle>
            <a:lvl1pPr>
              <a:defRPr>
                <a:solidFill>
                  <a:schemeClr val="tx2"/>
                </a:solidFill>
              </a:defRPr>
            </a:lvl1pPr>
          </a:lstStyle>
          <a:p>
            <a:fld id="{CA8D9AD5-F248-4919-864A-CFD76CC027D6}" type="slidenum">
              <a:rPr/>
              <a:p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C183D7F6-B498-43B3-948B-1728B52AA6E4}">
                <adec:decorative xmlns:adec="http://schemas.microsoft.com/office/drawing/2017/decorative" val="1"/>
              </a:ext>
            </a:extLst>
          </p:cNvPr>
          <p:cNvSpPr/>
          <p:nvPr/>
        </p:nvSpPr>
        <p:spPr bwMode="ltGray">
          <a:xfrm>
            <a:off x="1190" y="6583680"/>
            <a:ext cx="9141620" cy="274320"/>
          </a:xfrm>
          <a:prstGeom prst="rect">
            <a:avLst/>
          </a:prstGeom>
          <a:gradFill flip="none" rotWithShape="1">
            <a:gsLst>
              <a:gs pos="100000">
                <a:schemeClr val="tx2">
                  <a:lumMod val="75000"/>
                </a:schemeClr>
              </a:gs>
              <a:gs pos="0">
                <a:schemeClr val="tx2"/>
              </a:gs>
            </a:gsLst>
            <a:path path="circle">
              <a:fillToRect l="50000" t="50000" r="50000" b="50000"/>
            </a:path>
            <a:tileRect/>
          </a:gradFill>
          <a:ln w="9525" cap="flat" cmpd="sng" algn="ctr">
            <a:noFill/>
            <a:prstDash val="solid"/>
          </a:ln>
          <a:effectLst/>
        </p:spPr>
        <p:txBody>
          <a:bodyPr lIns="68580" tIns="34290" rIns="68580" bIns="34290" rtlCol="0" anchor="ctr"/>
          <a:lstStyle/>
          <a:p>
            <a:pPr marR="0" lvl="0" indent="0" algn="ctr" fontAlgn="auto">
              <a:lnSpc>
                <a:spcPct val="100000"/>
              </a:lnSpc>
              <a:spcBef>
                <a:spcPts val="0"/>
              </a:spcBef>
              <a:spcAft>
                <a:spcPts val="0"/>
              </a:spcAft>
              <a:buClrTx/>
              <a:buSzTx/>
              <a:buFontTx/>
              <a:buNone/>
              <a:tabLst/>
            </a:pPr>
            <a:endParaRPr kumimoji="0" b="0" i="0" u="none" strike="noStrike" kern="0" cap="none" spc="0" normalizeH="0" baseline="0">
              <a:ln>
                <a:noFill/>
              </a:ln>
              <a:solidFill>
                <a:prstClr val="white"/>
              </a:solidFill>
              <a:effectLst/>
              <a:uLnTx/>
              <a:uFillTx/>
              <a:latin typeface="Euphemia"/>
            </a:endParaRPr>
          </a:p>
        </p:txBody>
      </p:sp>
      <p:sp>
        <p:nvSpPr>
          <p:cNvPr id="2" name="Title Placeholder 1"/>
          <p:cNvSpPr>
            <a:spLocks noGrp="1"/>
          </p:cNvSpPr>
          <p:nvPr>
            <p:ph type="title"/>
          </p:nvPr>
        </p:nvSpPr>
        <p:spPr>
          <a:xfrm>
            <a:off x="1005840" y="467360"/>
            <a:ext cx="7132320" cy="640471"/>
          </a:xfrm>
          <a:prstGeom prst="rect">
            <a:avLst/>
          </a:prstGeom>
        </p:spPr>
        <p:txBody>
          <a:bodyPr vert="horz" lIns="68580" tIns="34290" rIns="68580" bIns="34290" rtlCol="0" anchor="b">
            <a:normAutofit/>
          </a:bodyPr>
          <a:lstStyle/>
          <a:p>
            <a:r>
              <a:rPr lang="en-US" dirty="0"/>
              <a:t>Click to edit Master title style</a:t>
            </a:r>
            <a:endParaRPr dirty="0"/>
          </a:p>
        </p:txBody>
      </p:sp>
      <p:sp>
        <p:nvSpPr>
          <p:cNvPr id="3" name="Text Placeholder 2"/>
          <p:cNvSpPr>
            <a:spLocks noGrp="1"/>
          </p:cNvSpPr>
          <p:nvPr>
            <p:ph type="body" idx="1"/>
          </p:nvPr>
        </p:nvSpPr>
        <p:spPr>
          <a:xfrm>
            <a:off x="1005840" y="1389185"/>
            <a:ext cx="7132320" cy="4640395"/>
          </a:xfrm>
          <a:prstGeom prst="rect">
            <a:avLst/>
          </a:prstGeom>
        </p:spPr>
        <p:txBody>
          <a:bodyPr vert="horz" lIns="68580" tIns="34290" rIns="68580" bIns="3429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51" r:id="rId4"/>
    <p:sldLayoutId id="2147483662" r:id="rId5"/>
    <p:sldLayoutId id="2147483666" r:id="rId6"/>
    <p:sldLayoutId id="2147483653" r:id="rId7"/>
    <p:sldLayoutId id="2147483654" r:id="rId8"/>
    <p:sldLayoutId id="2147483655" r:id="rId9"/>
    <p:sldLayoutId id="2147483656" r:id="rId10"/>
    <p:sldLayoutId id="2147483663" r:id="rId11"/>
    <p:sldLayoutId id="2147483657" r:id="rId12"/>
    <p:sldLayoutId id="2147483658" r:id="rId13"/>
    <p:sldLayoutId id="2147483659" r:id="rId1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685800" rtl="0" eaLnBrk="1" latinLnBrk="0" hangingPunct="1">
        <a:lnSpc>
          <a:spcPct val="90000"/>
        </a:lnSpc>
        <a:spcBef>
          <a:spcPct val="0"/>
        </a:spcBef>
        <a:buFont typeface="Arial" pitchFamily="34" charset="0"/>
        <a:buNone/>
        <a:defRPr sz="2800" kern="1200">
          <a:solidFill>
            <a:schemeClr val="tx2">
              <a:lumMod val="75000"/>
            </a:schemeClr>
          </a:solidFill>
          <a:effectLst>
            <a:outerShdw blurRad="38100" dist="38100" dir="2700000" algn="tl">
              <a:srgbClr val="000000">
                <a:alpha val="43137"/>
              </a:srgbClr>
            </a:outerShdw>
          </a:effectLst>
          <a:latin typeface="Calibri" pitchFamily="34" charset="0"/>
          <a:ea typeface="+mj-ea"/>
          <a:cs typeface="Calibri" pitchFamily="34" charset="0"/>
        </a:defRPr>
      </a:lvl1pPr>
    </p:titleStyle>
    <p:bodyStyle>
      <a:lvl1pPr marL="205740" indent="-171450" algn="l" defTabSz="685800" rtl="0" eaLnBrk="1" latinLnBrk="0" hangingPunct="1">
        <a:lnSpc>
          <a:spcPct val="90000"/>
        </a:lnSpc>
        <a:spcBef>
          <a:spcPts val="1350"/>
        </a:spcBef>
        <a:buClr>
          <a:schemeClr val="tx2"/>
        </a:buClr>
        <a:buSzPct val="100000"/>
        <a:buFont typeface="Arial" pitchFamily="34" charset="0"/>
        <a:buChar char="▪"/>
        <a:defRPr sz="2000" kern="1200">
          <a:solidFill>
            <a:schemeClr val="tx2"/>
          </a:solidFill>
          <a:latin typeface="Cambria" pitchFamily="18" charset="0"/>
          <a:ea typeface="+mn-ea"/>
          <a:cs typeface="+mn-cs"/>
        </a:defRPr>
      </a:lvl1pPr>
      <a:lvl2pPr marL="445770" indent="-171450" algn="l" defTabSz="685800" rtl="0" eaLnBrk="1" latinLnBrk="0" hangingPunct="1">
        <a:lnSpc>
          <a:spcPct val="90000"/>
        </a:lnSpc>
        <a:spcBef>
          <a:spcPts val="750"/>
        </a:spcBef>
        <a:buClr>
          <a:schemeClr val="tx2"/>
        </a:buClr>
        <a:buSzPct val="100000"/>
        <a:buFont typeface="Arial" pitchFamily="34" charset="0"/>
        <a:buChar char="▪"/>
        <a:defRPr sz="1800" kern="1200">
          <a:solidFill>
            <a:schemeClr val="tx2"/>
          </a:solidFill>
          <a:latin typeface="Cambria" pitchFamily="18" charset="0"/>
          <a:ea typeface="+mn-ea"/>
          <a:cs typeface="+mn-cs"/>
        </a:defRPr>
      </a:lvl2pPr>
      <a:lvl3pPr marL="685800" indent="-171450" algn="l" defTabSz="685800" rtl="0" eaLnBrk="1" latinLnBrk="0" hangingPunct="1">
        <a:lnSpc>
          <a:spcPct val="90000"/>
        </a:lnSpc>
        <a:spcBef>
          <a:spcPts val="600"/>
        </a:spcBef>
        <a:buClr>
          <a:schemeClr val="tx2"/>
        </a:buClr>
        <a:buSzPct val="100000"/>
        <a:buFont typeface="Arial" pitchFamily="34" charset="0"/>
        <a:buChar char="▪"/>
        <a:defRPr sz="1600" kern="1200">
          <a:solidFill>
            <a:schemeClr val="tx2"/>
          </a:solidFill>
          <a:latin typeface="Cambria" pitchFamily="18" charset="0"/>
          <a:ea typeface="+mn-ea"/>
          <a:cs typeface="+mn-cs"/>
        </a:defRPr>
      </a:lvl3pPr>
      <a:lvl4pPr marL="925830" indent="-171450" algn="l" defTabSz="685800" rtl="0" eaLnBrk="1" latinLnBrk="0" hangingPunct="1">
        <a:lnSpc>
          <a:spcPct val="90000"/>
        </a:lnSpc>
        <a:spcBef>
          <a:spcPts val="600"/>
        </a:spcBef>
        <a:buClr>
          <a:schemeClr val="tx2"/>
        </a:buClr>
        <a:buSzPct val="100000"/>
        <a:buFont typeface="Arial" pitchFamily="34" charset="0"/>
        <a:buChar char="▪"/>
        <a:defRPr sz="1100" kern="1200">
          <a:solidFill>
            <a:schemeClr val="tx2"/>
          </a:solidFill>
          <a:latin typeface="Cambria" pitchFamily="18" charset="0"/>
          <a:ea typeface="+mn-ea"/>
          <a:cs typeface="+mn-cs"/>
        </a:defRPr>
      </a:lvl4pPr>
      <a:lvl5pPr marL="1165860" indent="-171450" algn="l" defTabSz="685800" rtl="0" eaLnBrk="1" latinLnBrk="0" hangingPunct="1">
        <a:lnSpc>
          <a:spcPct val="90000"/>
        </a:lnSpc>
        <a:spcBef>
          <a:spcPts val="600"/>
        </a:spcBef>
        <a:buClr>
          <a:schemeClr val="tx2"/>
        </a:buClr>
        <a:buSzPct val="100000"/>
        <a:buFont typeface="Arial" pitchFamily="34" charset="0"/>
        <a:buChar char="▪"/>
        <a:defRPr sz="1100" kern="1200">
          <a:solidFill>
            <a:schemeClr val="tx2"/>
          </a:solidFill>
          <a:latin typeface="Cambria" pitchFamily="18" charset="0"/>
          <a:ea typeface="+mn-ea"/>
          <a:cs typeface="+mn-cs"/>
        </a:defRPr>
      </a:lvl5pPr>
      <a:lvl6pPr marL="1405890" indent="-171450" algn="l" defTabSz="685800" rtl="0" eaLnBrk="1" latinLnBrk="0" hangingPunct="1">
        <a:lnSpc>
          <a:spcPct val="90000"/>
        </a:lnSpc>
        <a:spcBef>
          <a:spcPts val="600"/>
        </a:spcBef>
        <a:buSzPct val="100000"/>
        <a:buFont typeface="Arial" pitchFamily="34" charset="0"/>
        <a:buChar char="▪"/>
        <a:defRPr sz="1100" kern="1200">
          <a:solidFill>
            <a:schemeClr val="tx2"/>
          </a:solidFill>
          <a:latin typeface="+mn-lt"/>
          <a:ea typeface="+mn-ea"/>
          <a:cs typeface="+mn-cs"/>
        </a:defRPr>
      </a:lvl6pPr>
      <a:lvl7pPr marL="1645920" indent="-171450" algn="l" defTabSz="685800" rtl="0" eaLnBrk="1" latinLnBrk="0" hangingPunct="1">
        <a:lnSpc>
          <a:spcPct val="90000"/>
        </a:lnSpc>
        <a:spcBef>
          <a:spcPts val="600"/>
        </a:spcBef>
        <a:buSzPct val="100000"/>
        <a:buFont typeface="Arial" pitchFamily="34" charset="0"/>
        <a:buChar char="▪"/>
        <a:defRPr sz="1100" kern="1200" baseline="0">
          <a:solidFill>
            <a:schemeClr val="tx2"/>
          </a:solidFill>
          <a:latin typeface="+mn-lt"/>
          <a:ea typeface="+mn-ea"/>
          <a:cs typeface="+mn-cs"/>
        </a:defRPr>
      </a:lvl7pPr>
      <a:lvl8pPr marL="1885950" indent="-171450" algn="l" defTabSz="685800" rtl="0" eaLnBrk="1" latinLnBrk="0" hangingPunct="1">
        <a:lnSpc>
          <a:spcPct val="90000"/>
        </a:lnSpc>
        <a:spcBef>
          <a:spcPts val="600"/>
        </a:spcBef>
        <a:buSzPct val="100000"/>
        <a:buFont typeface="Arial" pitchFamily="34" charset="0"/>
        <a:buChar char="▪"/>
        <a:defRPr sz="1100" kern="1200" baseline="0">
          <a:solidFill>
            <a:schemeClr val="tx2"/>
          </a:solidFill>
          <a:latin typeface="+mn-lt"/>
          <a:ea typeface="+mn-ea"/>
          <a:cs typeface="+mn-cs"/>
        </a:defRPr>
      </a:lvl8pPr>
      <a:lvl9pPr marL="2125980" indent="-171450" algn="l" defTabSz="685800" rtl="0" eaLnBrk="1" latinLnBrk="0" hangingPunct="1">
        <a:lnSpc>
          <a:spcPct val="90000"/>
        </a:lnSpc>
        <a:spcBef>
          <a:spcPts val="600"/>
        </a:spcBef>
        <a:buSzPct val="100000"/>
        <a:buFont typeface="Arial" pitchFamily="34" charset="0"/>
        <a:buChar char="▪"/>
        <a:defRPr sz="1100" kern="1200" baseline="0">
          <a:solidFill>
            <a:schemeClr val="tx2"/>
          </a:solidFill>
          <a:latin typeface="+mn-lt"/>
          <a:ea typeface="+mn-ea"/>
          <a:cs typeface="+mn-cs"/>
        </a:defRPr>
      </a:lvl9pPr>
    </p:bodyStyle>
    <p:otherStyle>
      <a:defPPr>
        <a:defRPr/>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mailto:tmdl@tceq.texas.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7440" y="4910769"/>
            <a:ext cx="6619803" cy="1656235"/>
          </a:xfrm>
        </p:spPr>
        <p:txBody>
          <a:bodyPr>
            <a:noAutofit/>
          </a:bodyPr>
          <a:lstStyle/>
          <a:p>
            <a:r>
              <a:rPr lang="en-US" dirty="0"/>
              <a:t>Working Together for </a:t>
            </a:r>
            <a:br>
              <a:rPr lang="en-US" dirty="0"/>
            </a:br>
            <a:r>
              <a:rPr lang="en-US" dirty="0"/>
              <a:t>Clean Water</a:t>
            </a:r>
          </a:p>
        </p:txBody>
      </p:sp>
      <p:sp>
        <p:nvSpPr>
          <p:cNvPr id="4" name="TextBox 3" descr="Improving Austin Streams, 2022 Stakeholder Update to the TMDL I-Plan&#10;September 29, 2021">
            <a:extLst>
              <a:ext uri="{FF2B5EF4-FFF2-40B4-BE49-F238E27FC236}">
                <a16:creationId xmlns:a16="http://schemas.microsoft.com/office/drawing/2014/main" id="{CEAEF8EB-AA73-453B-BFBD-07F672540661}"/>
              </a:ext>
            </a:extLst>
          </p:cNvPr>
          <p:cNvSpPr txBox="1"/>
          <p:nvPr/>
        </p:nvSpPr>
        <p:spPr>
          <a:xfrm>
            <a:off x="-1" y="0"/>
            <a:ext cx="2592475" cy="4709160"/>
          </a:xfrm>
          <a:prstGeom prst="rect">
            <a:avLst/>
          </a:prstGeom>
          <a:solidFill>
            <a:schemeClr val="accent1">
              <a:lumMod val="75000"/>
            </a:schemeClr>
          </a:solidFill>
        </p:spPr>
        <p:txBody>
          <a:bodyPr wrap="square" rtlCol="0" anchor="ctr" anchorCtr="0">
            <a:noAutofit/>
          </a:bodyPr>
          <a:lstStyle/>
          <a:p>
            <a:pPr algn="ctr">
              <a:spcBef>
                <a:spcPts val="1800"/>
              </a:spcBef>
            </a:pPr>
            <a:r>
              <a:rPr lang="en-US" sz="2400" b="1" dirty="0">
                <a:solidFill>
                  <a:schemeClr val="bg1"/>
                </a:solidFill>
              </a:rPr>
              <a:t>Watershed Maps for the  Improving </a:t>
            </a:r>
            <a:br>
              <a:rPr lang="en-US" sz="2400" b="1" dirty="0">
                <a:solidFill>
                  <a:schemeClr val="bg1"/>
                </a:solidFill>
              </a:rPr>
            </a:br>
            <a:r>
              <a:rPr lang="en-US" sz="2400" b="1" dirty="0">
                <a:solidFill>
                  <a:schemeClr val="bg1"/>
                </a:solidFill>
              </a:rPr>
              <a:t>Austin Streams Project</a:t>
            </a:r>
          </a:p>
          <a:p>
            <a:pPr algn="ctr">
              <a:spcBef>
                <a:spcPts val="1800"/>
              </a:spcBef>
            </a:pPr>
            <a:r>
              <a:rPr lang="en-US" sz="2200" b="1" dirty="0">
                <a:solidFill>
                  <a:schemeClr val="bg1"/>
                </a:solidFill>
              </a:rPr>
              <a:t>2022 </a:t>
            </a:r>
            <a:br>
              <a:rPr lang="en-US" sz="2200" b="1" dirty="0">
                <a:solidFill>
                  <a:schemeClr val="bg1"/>
                </a:solidFill>
              </a:rPr>
            </a:br>
            <a:r>
              <a:rPr lang="en-US" sz="2200" b="1" dirty="0">
                <a:solidFill>
                  <a:schemeClr val="bg1"/>
                </a:solidFill>
              </a:rPr>
              <a:t>Stakeholder Update </a:t>
            </a:r>
            <a:br>
              <a:rPr lang="en-US" sz="2200" b="1" dirty="0">
                <a:solidFill>
                  <a:schemeClr val="bg1"/>
                </a:solidFill>
              </a:rPr>
            </a:br>
            <a:r>
              <a:rPr lang="en-US" sz="2200" b="1" dirty="0">
                <a:solidFill>
                  <a:schemeClr val="bg1"/>
                </a:solidFill>
              </a:rPr>
              <a:t>to the </a:t>
            </a:r>
            <a:br>
              <a:rPr lang="en-US" sz="2200" b="1" dirty="0">
                <a:solidFill>
                  <a:schemeClr val="bg1"/>
                </a:solidFill>
              </a:rPr>
            </a:br>
            <a:r>
              <a:rPr lang="en-US" sz="2200" b="1" dirty="0">
                <a:solidFill>
                  <a:schemeClr val="bg1"/>
                </a:solidFill>
              </a:rPr>
              <a:t>TMDL I-Plan</a:t>
            </a:r>
          </a:p>
          <a:p>
            <a:pPr algn="ctr">
              <a:spcBef>
                <a:spcPts val="1800"/>
              </a:spcBef>
            </a:pPr>
            <a:r>
              <a:rPr lang="en-US" sz="1800" b="1" dirty="0">
                <a:solidFill>
                  <a:schemeClr val="bg1"/>
                </a:solidFill>
              </a:rPr>
              <a:t>September 2021</a:t>
            </a:r>
          </a:p>
        </p:txBody>
      </p:sp>
      <p:pic>
        <p:nvPicPr>
          <p:cNvPr id="14" name="Picture 13" descr="photo of Austin stakeholders working on the 2015 Austin Watersheds I-Plan"/>
          <p:cNvPicPr>
            <a:picLocks noChangeAspect="1"/>
          </p:cNvPicPr>
          <p:nvPr/>
        </p:nvPicPr>
        <p:blipFill>
          <a:blip r:embed="rId3">
            <a:extLst>
              <a:ext uri="{28A0092B-C50C-407E-A947-70E740481C1C}">
                <a14:useLocalDpi xmlns:a14="http://schemas.microsoft.com/office/drawing/2010/main" val="0"/>
              </a:ext>
            </a:extLst>
          </a:blip>
          <a:srcRect/>
          <a:stretch/>
        </p:blipFill>
        <p:spPr>
          <a:xfrm>
            <a:off x="2698100" y="0"/>
            <a:ext cx="6433588" cy="4709160"/>
          </a:xfrm>
          <a:prstGeom prst="rect">
            <a:avLst/>
          </a:prstGeom>
          <a:ln w="22225">
            <a:solidFill>
              <a:schemeClr val="tx2">
                <a:lumMod val="75000"/>
              </a:schemeClr>
            </a:solidFill>
          </a:ln>
        </p:spPr>
      </p:pic>
      <p:cxnSp>
        <p:nvCxnSpPr>
          <p:cNvPr id="7" name="Straight Connector 6">
            <a:extLst>
              <a:ext uri="{FF2B5EF4-FFF2-40B4-BE49-F238E27FC236}">
                <a16:creationId xmlns:a16="http://schemas.microsoft.com/office/drawing/2014/main" id="{75BF8C98-C66E-4487-8931-36CE5B8A1D75}"/>
              </a:ext>
              <a:ext uri="{C183D7F6-B498-43B3-948B-1728B52AA6E4}">
                <adec:decorative xmlns:adec="http://schemas.microsoft.com/office/drawing/2017/decorative" val="1"/>
              </a:ext>
            </a:extLst>
          </p:cNvPr>
          <p:cNvCxnSpPr/>
          <p:nvPr/>
        </p:nvCxnSpPr>
        <p:spPr>
          <a:xfrm>
            <a:off x="308040" y="2057549"/>
            <a:ext cx="1976393"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descr="TCEQ Logo&#10;&#10;">
            <a:extLst>
              <a:ext uri="{FF2B5EF4-FFF2-40B4-BE49-F238E27FC236}">
                <a16:creationId xmlns:a16="http://schemas.microsoft.com/office/drawing/2014/main" id="{E8308BD5-D709-44F9-90FD-E1B4524236DA}"/>
              </a:ext>
            </a:extLst>
          </p:cNvPr>
          <p:cNvPicPr>
            <a:picLocks noChangeAspect="1"/>
          </p:cNvPicPr>
          <p:nvPr/>
        </p:nvPicPr>
        <p:blipFill>
          <a:blip r:embed="rId4" cstate="screen">
            <a:extLst>
              <a:ext uri="{28A0092B-C50C-407E-A947-70E740481C1C}">
                <a14:useLocalDpi xmlns:a14="http://schemas.microsoft.com/office/drawing/2010/main" val="0"/>
              </a:ext>
            </a:extLst>
          </a:blip>
          <a:stretch>
            <a:fillRect/>
          </a:stretch>
        </p:blipFill>
        <p:spPr>
          <a:xfrm>
            <a:off x="886853" y="5002365"/>
            <a:ext cx="914400" cy="914400"/>
          </a:xfrm>
          <a:prstGeom prst="rect">
            <a:avLst/>
          </a:prstGeom>
        </p:spPr>
      </p:pic>
      <p:pic>
        <p:nvPicPr>
          <p:cNvPr id="10" name="Picture 9" descr="logo of the U.T. Center for Public Policy Dispute Resolution Center (CPPDR)">
            <a:extLst>
              <a:ext uri="{FF2B5EF4-FFF2-40B4-BE49-F238E27FC236}">
                <a16:creationId xmlns:a16="http://schemas.microsoft.com/office/drawing/2014/main" id="{DD6ABE10-FA2C-4386-8A90-C4F1FDFC288E}"/>
              </a:ext>
            </a:extLst>
          </p:cNvPr>
          <p:cNvPicPr>
            <a:picLocks noChangeAspect="1"/>
          </p:cNvPicPr>
          <p:nvPr/>
        </p:nvPicPr>
        <p:blipFill>
          <a:blip r:embed="rId5" cstate="screen">
            <a:extLst>
              <a:ext uri="{28A0092B-C50C-407E-A947-70E740481C1C}">
                <a14:useLocalDpi xmlns:a14="http://schemas.microsoft.com/office/drawing/2010/main" val="0"/>
              </a:ext>
            </a:extLst>
          </a:blip>
          <a:stretch>
            <a:fillRect/>
          </a:stretch>
        </p:blipFill>
        <p:spPr>
          <a:xfrm>
            <a:off x="169964" y="6090748"/>
            <a:ext cx="2348179" cy="548640"/>
          </a:xfrm>
          <a:prstGeom prst="rect">
            <a:avLst/>
          </a:prstGeom>
          <a:ln w="38100">
            <a:solidFill>
              <a:schemeClr val="bg1"/>
            </a:solidFill>
          </a:ln>
        </p:spPr>
      </p:pic>
    </p:spTree>
    <p:extLst>
      <p:ext uri="{BB962C8B-B14F-4D97-AF65-F5344CB8AC3E}">
        <p14:creationId xmlns:p14="http://schemas.microsoft.com/office/powerpoint/2010/main" val="279880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42FF07-7907-48E5-BC57-707219F2CE93}"/>
              </a:ext>
            </a:extLst>
          </p:cNvPr>
          <p:cNvSpPr>
            <a:spLocks noGrp="1"/>
          </p:cNvSpPr>
          <p:nvPr>
            <p:ph type="title"/>
          </p:nvPr>
        </p:nvSpPr>
        <p:spPr>
          <a:xfrm>
            <a:off x="864628" y="407662"/>
            <a:ext cx="7945049" cy="757946"/>
          </a:xfrm>
        </p:spPr>
        <p:txBody>
          <a:bodyPr/>
          <a:lstStyle/>
          <a:p>
            <a:r>
              <a:rPr lang="en-US" dirty="0"/>
              <a:t>Disclaimer</a:t>
            </a:r>
          </a:p>
        </p:txBody>
      </p:sp>
      <p:sp>
        <p:nvSpPr>
          <p:cNvPr id="3" name="Content Placeholder 2">
            <a:extLst>
              <a:ext uri="{FF2B5EF4-FFF2-40B4-BE49-F238E27FC236}">
                <a16:creationId xmlns:a16="http://schemas.microsoft.com/office/drawing/2014/main" id="{754C5978-C973-419E-8E6A-D3E1DB1FA673}"/>
              </a:ext>
            </a:extLst>
          </p:cNvPr>
          <p:cNvSpPr>
            <a:spLocks noGrp="1"/>
          </p:cNvSpPr>
          <p:nvPr>
            <p:ph idx="1"/>
          </p:nvPr>
        </p:nvSpPr>
        <p:spPr>
          <a:xfrm>
            <a:off x="916940" y="1358439"/>
            <a:ext cx="7553820" cy="4640395"/>
          </a:xfrm>
        </p:spPr>
        <p:txBody>
          <a:bodyPr/>
          <a:lstStyle/>
          <a:p>
            <a:pPr marL="34290" indent="0">
              <a:buNone/>
            </a:pPr>
            <a:r>
              <a:rPr lang="en-US" sz="2000" dirty="0"/>
              <a:t>These maps were generated by the Total Maximum Daily Load Program of the Texas Commission on Environmental Quality in September 2021. The maps are for informational purposes only and are not suitable for legal, engineering, or surveying purposes. They do not represent on-the-ground surveys; they represent only approximate locations. </a:t>
            </a:r>
          </a:p>
          <a:p>
            <a:pPr marL="34290" indent="0">
              <a:buNone/>
            </a:pPr>
            <a:r>
              <a:rPr lang="en-US" sz="2000" dirty="0"/>
              <a:t>For more information concerning these maps, contact the Water Quality Planning Division at 512-239-6682 or email </a:t>
            </a:r>
            <a:r>
              <a:rPr lang="en-US" sz="2000" dirty="0">
                <a:hlinkClick r:id="rId2"/>
              </a:rPr>
              <a:t>tmdl@tceq.texas.gov</a:t>
            </a:r>
            <a:r>
              <a:rPr lang="en-US" sz="2000" dirty="0"/>
              <a:t>. </a:t>
            </a:r>
          </a:p>
          <a:p>
            <a:pPr marL="34290" indent="0">
              <a:buNone/>
            </a:pPr>
            <a:endParaRPr lang="en-US" dirty="0"/>
          </a:p>
        </p:txBody>
      </p:sp>
    </p:spTree>
    <p:extLst>
      <p:ext uri="{BB962C8B-B14F-4D97-AF65-F5344CB8AC3E}">
        <p14:creationId xmlns:p14="http://schemas.microsoft.com/office/powerpoint/2010/main" val="39729270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Map showing the locations and monitoring stations for the watersheds of the Spicewood Tributary to Shoal Creek and Taylor Slough South.">
            <a:extLst>
              <a:ext uri="{FF2B5EF4-FFF2-40B4-BE49-F238E27FC236}">
                <a16:creationId xmlns:a16="http://schemas.microsoft.com/office/drawing/2014/main" id="{6BED1117-2070-4DBE-893E-519092863E80}"/>
              </a:ext>
            </a:extLst>
          </p:cNvPr>
          <p:cNvPicPr>
            <a:picLocks noChangeAspect="1"/>
          </p:cNvPicPr>
          <p:nvPr/>
        </p:nvPicPr>
        <p:blipFill rotWithShape="1">
          <a:blip r:embed="rId2" cstate="screen">
            <a:extLst>
              <a:ext uri="{28A0092B-C50C-407E-A947-70E740481C1C}">
                <a14:useLocalDpi xmlns:a14="http://schemas.microsoft.com/office/drawing/2010/main" val="0"/>
              </a:ext>
            </a:extLst>
          </a:blip>
          <a:srcRect l="2484" t="1924" r="1452" b="1745"/>
          <a:stretch/>
        </p:blipFill>
        <p:spPr>
          <a:xfrm>
            <a:off x="3386666" y="169333"/>
            <a:ext cx="4932314" cy="6400800"/>
          </a:xfrm>
          <a:prstGeom prst="rect">
            <a:avLst/>
          </a:prstGeom>
        </p:spPr>
      </p:pic>
      <p:sp>
        <p:nvSpPr>
          <p:cNvPr id="2" name="Title 1" descr="Maps of Spicewood Tributary to Shoal Creek watershed and Taylor Slough South watershed">
            <a:extLst>
              <a:ext uri="{FF2B5EF4-FFF2-40B4-BE49-F238E27FC236}">
                <a16:creationId xmlns:a16="http://schemas.microsoft.com/office/drawing/2014/main" id="{AD5B1F7E-CFE8-4597-8D7E-99AAA770577E}"/>
              </a:ext>
            </a:extLst>
          </p:cNvPr>
          <p:cNvSpPr>
            <a:spLocks noGrp="1"/>
          </p:cNvSpPr>
          <p:nvPr>
            <p:ph type="title"/>
          </p:nvPr>
        </p:nvSpPr>
        <p:spPr>
          <a:xfrm>
            <a:off x="847674" y="467360"/>
            <a:ext cx="2663049" cy="3619218"/>
          </a:xfrm>
        </p:spPr>
        <p:txBody>
          <a:bodyPr/>
          <a:lstStyle/>
          <a:p>
            <a:r>
              <a:rPr lang="en-US" dirty="0"/>
              <a:t>Spicewood Tributary to Shoal Creek Watershed</a:t>
            </a:r>
            <a:br>
              <a:rPr lang="en-US" dirty="0"/>
            </a:br>
            <a:br>
              <a:rPr lang="en-US" dirty="0"/>
            </a:br>
            <a:r>
              <a:rPr lang="en-US" sz="2000" dirty="0"/>
              <a:t>and</a:t>
            </a:r>
            <a:br>
              <a:rPr lang="en-US" dirty="0"/>
            </a:br>
            <a:br>
              <a:rPr lang="en-US" dirty="0"/>
            </a:br>
            <a:r>
              <a:rPr lang="en-US" dirty="0"/>
              <a:t>Taylor Slough South Watershed</a:t>
            </a:r>
          </a:p>
        </p:txBody>
      </p:sp>
    </p:spTree>
    <p:extLst>
      <p:ext uri="{BB962C8B-B14F-4D97-AF65-F5344CB8AC3E}">
        <p14:creationId xmlns:p14="http://schemas.microsoft.com/office/powerpoint/2010/main" val="2899937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Map of the Waller Creek watershed">
            <a:extLst>
              <a:ext uri="{FF2B5EF4-FFF2-40B4-BE49-F238E27FC236}">
                <a16:creationId xmlns:a16="http://schemas.microsoft.com/office/drawing/2014/main" id="{F2D85279-266F-43C4-AAFE-5081125F7104}"/>
              </a:ext>
            </a:extLst>
          </p:cNvPr>
          <p:cNvSpPr>
            <a:spLocks noGrp="1"/>
          </p:cNvSpPr>
          <p:nvPr>
            <p:ph type="title"/>
          </p:nvPr>
        </p:nvSpPr>
        <p:spPr>
          <a:xfrm>
            <a:off x="855234" y="501759"/>
            <a:ext cx="2201394" cy="3621024"/>
          </a:xfrm>
        </p:spPr>
        <p:txBody>
          <a:bodyPr/>
          <a:lstStyle/>
          <a:p>
            <a:r>
              <a:rPr lang="en-US" dirty="0"/>
              <a:t>Waller Creek Watershed</a:t>
            </a:r>
          </a:p>
        </p:txBody>
      </p:sp>
      <p:pic>
        <p:nvPicPr>
          <p:cNvPr id="3" name="Picture 2" descr="Map of the Waller Creek watershed&#10;">
            <a:extLst>
              <a:ext uri="{FF2B5EF4-FFF2-40B4-BE49-F238E27FC236}">
                <a16:creationId xmlns:a16="http://schemas.microsoft.com/office/drawing/2014/main" id="{C91D9DC2-7890-4CC5-A046-60FE179FC734}"/>
              </a:ext>
            </a:extLst>
          </p:cNvPr>
          <p:cNvPicPr>
            <a:picLocks noChangeAspect="1"/>
          </p:cNvPicPr>
          <p:nvPr/>
        </p:nvPicPr>
        <p:blipFill rotWithShape="1">
          <a:blip r:embed="rId2" cstate="screen">
            <a:extLst>
              <a:ext uri="{28A0092B-C50C-407E-A947-70E740481C1C}">
                <a14:useLocalDpi xmlns:a14="http://schemas.microsoft.com/office/drawing/2010/main" val="0"/>
              </a:ext>
            </a:extLst>
          </a:blip>
          <a:srcRect l="1043" t="1246" r="-456" b="1047"/>
          <a:stretch/>
        </p:blipFill>
        <p:spPr>
          <a:xfrm>
            <a:off x="3330221" y="169333"/>
            <a:ext cx="5032495" cy="6400800"/>
          </a:xfrm>
          <a:prstGeom prst="rect">
            <a:avLst/>
          </a:prstGeom>
        </p:spPr>
      </p:pic>
    </p:spTree>
    <p:extLst>
      <p:ext uri="{BB962C8B-B14F-4D97-AF65-F5344CB8AC3E}">
        <p14:creationId xmlns:p14="http://schemas.microsoft.com/office/powerpoint/2010/main" val="2981115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Map of Upper Walnut Creek watershed, AUs 04, 05">
            <a:extLst>
              <a:ext uri="{FF2B5EF4-FFF2-40B4-BE49-F238E27FC236}">
                <a16:creationId xmlns:a16="http://schemas.microsoft.com/office/drawing/2014/main" id="{8EE862FA-D547-465F-BAE5-97011E88E1D9}"/>
              </a:ext>
            </a:extLst>
          </p:cNvPr>
          <p:cNvSpPr>
            <a:spLocks noGrp="1"/>
          </p:cNvSpPr>
          <p:nvPr>
            <p:ph type="title"/>
          </p:nvPr>
        </p:nvSpPr>
        <p:spPr>
          <a:xfrm>
            <a:off x="1460779" y="422735"/>
            <a:ext cx="7039422" cy="451340"/>
          </a:xfrm>
        </p:spPr>
        <p:txBody>
          <a:bodyPr/>
          <a:lstStyle/>
          <a:p>
            <a:r>
              <a:rPr lang="en-US" dirty="0"/>
              <a:t>Upper Walnut Creek Watershed (AUs 04, 05)</a:t>
            </a:r>
          </a:p>
        </p:txBody>
      </p:sp>
      <p:pic>
        <p:nvPicPr>
          <p:cNvPr id="3" name="Picture 2" descr="Map of the Upper Walnut Creek watershed, AUs 04, 05">
            <a:extLst>
              <a:ext uri="{FF2B5EF4-FFF2-40B4-BE49-F238E27FC236}">
                <a16:creationId xmlns:a16="http://schemas.microsoft.com/office/drawing/2014/main" id="{81C4BCAE-613F-47F9-AF8B-E05311175225}"/>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1494646" y="907942"/>
            <a:ext cx="7223760" cy="5581995"/>
          </a:xfrm>
          <a:prstGeom prst="rect">
            <a:avLst/>
          </a:prstGeom>
        </p:spPr>
      </p:pic>
    </p:spTree>
    <p:extLst>
      <p:ext uri="{BB962C8B-B14F-4D97-AF65-F5344CB8AC3E}">
        <p14:creationId xmlns:p14="http://schemas.microsoft.com/office/powerpoint/2010/main" val="3130875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AF8DA-0BB2-4884-A7FD-4C87C746952A}"/>
              </a:ext>
            </a:extLst>
          </p:cNvPr>
          <p:cNvSpPr>
            <a:spLocks noGrp="1"/>
          </p:cNvSpPr>
          <p:nvPr>
            <p:ph type="title"/>
          </p:nvPr>
        </p:nvSpPr>
        <p:spPr>
          <a:xfrm>
            <a:off x="841462" y="467891"/>
            <a:ext cx="2230356" cy="3621024"/>
          </a:xfrm>
        </p:spPr>
        <p:txBody>
          <a:bodyPr/>
          <a:lstStyle/>
          <a:p>
            <a:r>
              <a:rPr lang="en-US" dirty="0"/>
              <a:t>Lower Walnut Creek Watershed</a:t>
            </a:r>
            <a:br>
              <a:rPr lang="en-US" dirty="0"/>
            </a:br>
            <a:r>
              <a:rPr lang="en-US" sz="2000" dirty="0"/>
              <a:t>(AUs 02, 03, 04)</a:t>
            </a:r>
          </a:p>
        </p:txBody>
      </p:sp>
      <p:pic>
        <p:nvPicPr>
          <p:cNvPr id="3" name="Picture 2" descr="Map of the lower Walnut Creek watershed, AUs 02, 03, 04">
            <a:extLst>
              <a:ext uri="{FF2B5EF4-FFF2-40B4-BE49-F238E27FC236}">
                <a16:creationId xmlns:a16="http://schemas.microsoft.com/office/drawing/2014/main" id="{2AFEF603-2265-48E4-9769-5D59313C921E}"/>
              </a:ext>
            </a:extLst>
          </p:cNvPr>
          <p:cNvPicPr>
            <a:picLocks noChangeAspect="1"/>
          </p:cNvPicPr>
          <p:nvPr/>
        </p:nvPicPr>
        <p:blipFill>
          <a:blip r:embed="rId2" cstate="screen">
            <a:extLst>
              <a:ext uri="{28A0092B-C50C-407E-A947-70E740481C1C}">
                <a14:useLocalDpi xmlns:a14="http://schemas.microsoft.com/office/drawing/2010/main" val="0"/>
              </a:ext>
            </a:extLst>
          </a:blip>
          <a:stretch>
            <a:fillRect/>
          </a:stretch>
        </p:blipFill>
        <p:spPr>
          <a:xfrm>
            <a:off x="3363672" y="191206"/>
            <a:ext cx="4875413" cy="6309360"/>
          </a:xfrm>
          <a:prstGeom prst="rect">
            <a:avLst/>
          </a:prstGeom>
        </p:spPr>
      </p:pic>
    </p:spTree>
    <p:extLst>
      <p:ext uri="{BB962C8B-B14F-4D97-AF65-F5344CB8AC3E}">
        <p14:creationId xmlns:p14="http://schemas.microsoft.com/office/powerpoint/2010/main" val="4004676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S102895253">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 Design Blue">
      <a:dk1>
        <a:srgbClr val="404040"/>
      </a:dk1>
      <a:lt1>
        <a:sysClr val="window" lastClr="FFFFFF"/>
      </a:lt1>
      <a:dk2>
        <a:srgbClr val="263050"/>
      </a:dk2>
      <a:lt2>
        <a:srgbClr val="E5E8E8"/>
      </a:lt2>
      <a:accent1>
        <a:srgbClr val="77B142"/>
      </a:accent1>
      <a:accent2>
        <a:srgbClr val="E3C01E"/>
      </a:accent2>
      <a:accent3>
        <a:srgbClr val="0070C0"/>
      </a:accent3>
      <a:accent4>
        <a:srgbClr val="7556A4"/>
      </a:accent4>
      <a:accent5>
        <a:srgbClr val="F08F1E"/>
      </a:accent5>
      <a:accent6>
        <a:srgbClr val="CB3E3A"/>
      </a:accent6>
      <a:hlink>
        <a:srgbClr val="0070C0"/>
      </a:hlink>
      <a:folHlink>
        <a:srgbClr val="7556A4"/>
      </a:folHlink>
    </a:clrScheme>
    <a:fontScheme name="Corbel">
      <a:maj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4D8109F-05D6-4A26-8F7E-3EF448E618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TS102895253</Template>
  <TotalTime>1618</TotalTime>
  <Words>150</Words>
  <Application>Microsoft Office PowerPoint</Application>
  <PresentationFormat>On-screen Show (4:3)</PresentationFormat>
  <Paragraphs>13</Paragraphs>
  <Slides>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Cambria</vt:lpstr>
      <vt:lpstr>Corbel</vt:lpstr>
      <vt:lpstr>Euphemia</vt:lpstr>
      <vt:lpstr>Lucida Bright</vt:lpstr>
      <vt:lpstr>Wingdings</vt:lpstr>
      <vt:lpstr>TS102895253</vt:lpstr>
      <vt:lpstr>Working Together for  Clean Water</vt:lpstr>
      <vt:lpstr>Disclaimer</vt:lpstr>
      <vt:lpstr>Spicewood Tributary to Shoal Creek Watershed  and  Taylor Slough South Watershed</vt:lpstr>
      <vt:lpstr>Waller Creek Watershed</vt:lpstr>
      <vt:lpstr>Upper Walnut Creek Watershed (AUs 04, 05)</vt:lpstr>
      <vt:lpstr>Lower Walnut Creek Watershed (AUs 02, 03, 04)</vt:lpstr>
    </vt:vector>
  </TitlesOfParts>
  <Manager>Louanne Jones, Project Manager, TMDL Program, Office of Water</Manager>
  <Company>TCEQ</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Watershed Map Images for the Improving Austin Streams Stakeholders, September 2021</dc:title>
  <dc:subject>environmental quality; water quality;</dc:subject>
  <dc:creator>Texas Commission on Environmental Quality (TCEQ)</dc:creator>
  <cp:keywords>Austin Area Watersheds TMDLs and I-Plan; bacteria; contact recreation; maps;</cp:keywords>
  <cp:lastModifiedBy>Louanne Jones</cp:lastModifiedBy>
  <cp:revision>389</cp:revision>
  <dcterms:created xsi:type="dcterms:W3CDTF">2012-11-02T20:46:36Z</dcterms:created>
  <dcterms:modified xsi:type="dcterms:W3CDTF">2021-09-29T04:44:35Z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TC028952539991</vt:lpwstr>
  </property>
</Properties>
</file>